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9"/>
  </p:notesMasterIdLst>
  <p:sldIdLst>
    <p:sldId id="257" r:id="rId2"/>
    <p:sldId id="263" r:id="rId3"/>
    <p:sldId id="278" r:id="rId4"/>
    <p:sldId id="262" r:id="rId5"/>
    <p:sldId id="275" r:id="rId6"/>
    <p:sldId id="270" r:id="rId7"/>
    <p:sldId id="271" r:id="rId8"/>
    <p:sldId id="272" r:id="rId9"/>
    <p:sldId id="274" r:id="rId10"/>
    <p:sldId id="273" r:id="rId11"/>
    <p:sldId id="276" r:id="rId12"/>
    <p:sldId id="277" r:id="rId13"/>
    <p:sldId id="279" r:id="rId14"/>
    <p:sldId id="280" r:id="rId15"/>
    <p:sldId id="282" r:id="rId16"/>
    <p:sldId id="283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 Togunov" initials="RT" lastIdx="21" clrIdx="0">
    <p:extLst>
      <p:ext uri="{19B8F6BF-5375-455C-9EA6-DF929625EA0E}">
        <p15:presenceInfo xmlns:p15="http://schemas.microsoft.com/office/powerpoint/2012/main" userId="5c63fe3d7f9cbd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A2A"/>
    <a:srgbClr val="000060"/>
    <a:srgbClr val="358AB9"/>
    <a:srgbClr val="000046"/>
    <a:srgbClr val="2A5BE6"/>
    <a:srgbClr val="00008B"/>
    <a:srgbClr val="1E90FF"/>
    <a:srgbClr val="1848CE"/>
    <a:srgbClr val="0F4AC6"/>
    <a:srgbClr val="9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7331F-DEA4-47DB-A718-04600BB86467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115B1-BF95-4A1F-B9D8-0ABE333B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rgbClr val="2B8CBE">
                <a:lumMod val="5000"/>
                <a:lumOff val="95000"/>
              </a:srgbClr>
            </a:gs>
            <a:gs pos="100000">
              <a:srgbClr val="2678A6">
                <a:lumMod val="10000"/>
                <a:lumOff val="9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667000"/>
            <a:ext cx="9144000" cy="1524001"/>
          </a:xfrm>
        </p:spPr>
        <p:txBody>
          <a:bodyPr anchor="ctr">
            <a:normAutofit/>
          </a:bodyPr>
          <a:lstStyle>
            <a:lvl1pPr marL="0"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gradFill>
                  <a:gsLst>
                    <a:gs pos="87500">
                      <a:srgbClr val="008BD7"/>
                    </a:gs>
                    <a:gs pos="75000">
                      <a:srgbClr val="286BE0"/>
                    </a:gs>
                    <a:gs pos="62500">
                      <a:srgbClr val="5F49F1"/>
                    </a:gs>
                    <a:gs pos="50000">
                      <a:srgbClr val="713DF1"/>
                    </a:gs>
                    <a:gs pos="37500">
                      <a:srgbClr val="CB37AC"/>
                    </a:gs>
                    <a:gs pos="25000">
                      <a:srgbClr val="F93479"/>
                    </a:gs>
                    <a:gs pos="12500">
                      <a:srgbClr val="FE4F3A"/>
                    </a:gs>
                    <a:gs pos="0">
                      <a:srgbClr val="FF6032"/>
                    </a:gs>
                    <a:gs pos="100000">
                      <a:srgbClr val="009FE4"/>
                    </a:gs>
                  </a:gsLst>
                  <a:lin ang="20400000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05325"/>
            <a:ext cx="9144000" cy="19819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506F92"/>
                </a:solidFill>
                <a:latin typeface="Montserrat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DFD163E-EE0E-4944-ADEB-C67EDD7C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pPr algn="r"/>
            <a:fld id="{E50A8D5F-7A10-4D19-B2BD-04FE5CA3B31F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ABE11-F386-4B0B-873F-3D5ED4863889}"/>
              </a:ext>
            </a:extLst>
          </p:cNvPr>
          <p:cNvSpPr/>
          <p:nvPr userDrawn="1"/>
        </p:nvSpPr>
        <p:spPr>
          <a:xfrm>
            <a:off x="13843878" y="378103"/>
            <a:ext cx="5360617" cy="1110812"/>
          </a:xfrm>
          <a:prstGeom prst="rect">
            <a:avLst/>
          </a:prstGeom>
          <a:gradFill flip="none" rotWithShape="1">
            <a:gsLst>
              <a:gs pos="87500">
                <a:srgbClr val="008BD7"/>
              </a:gs>
              <a:gs pos="75000">
                <a:srgbClr val="286BE0"/>
              </a:gs>
              <a:gs pos="62500">
                <a:srgbClr val="5F49F1"/>
              </a:gs>
              <a:gs pos="50000">
                <a:srgbClr val="713DF1"/>
              </a:gs>
              <a:gs pos="37500">
                <a:srgbClr val="CB37AC"/>
              </a:gs>
              <a:gs pos="25000">
                <a:srgbClr val="F93479"/>
              </a:gs>
              <a:gs pos="12500">
                <a:srgbClr val="FE4F3A"/>
              </a:gs>
              <a:gs pos="0">
                <a:srgbClr val="FF6032"/>
              </a:gs>
              <a:gs pos="100000">
                <a:srgbClr val="009FE4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>
                <a:gsLst>
                  <a:gs pos="54000">
                    <a:srgbClr val="CC94C4"/>
                  </a:gs>
                  <a:gs pos="0">
                    <a:srgbClr val="2B8CBE">
                      <a:alpha val="80000"/>
                    </a:srgbClr>
                  </a:gs>
                  <a:gs pos="100000">
                    <a:srgbClr val="FC8D59">
                      <a:alpha val="80000"/>
                    </a:srgbClr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682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gradFill>
          <a:gsLst>
            <a:gs pos="0">
              <a:srgbClr val="2B8CBE">
                <a:lumMod val="5000"/>
                <a:lumOff val="95000"/>
              </a:srgbClr>
            </a:gs>
            <a:gs pos="100000">
              <a:srgbClr val="2678A6">
                <a:lumMod val="10000"/>
                <a:lumOff val="9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C380CA-EF19-4B3C-8C7B-4741FFB865B7}"/>
              </a:ext>
            </a:extLst>
          </p:cNvPr>
          <p:cNvSpPr txBox="1"/>
          <p:nvPr userDrawn="1"/>
        </p:nvSpPr>
        <p:spPr>
          <a:xfrm>
            <a:off x="1219200" y="1219200"/>
            <a:ext cx="9753600" cy="441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240800" y="1252933"/>
            <a:ext cx="9710400" cy="43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lang="en-US" sz="6000" b="1" kern="1200" dirty="0">
                <a:gradFill>
                  <a:gsLst>
                    <a:gs pos="87500">
                      <a:srgbClr val="008BD7"/>
                    </a:gs>
                    <a:gs pos="75000">
                      <a:srgbClr val="286BE0"/>
                    </a:gs>
                    <a:gs pos="62500">
                      <a:srgbClr val="5F49F1"/>
                    </a:gs>
                    <a:gs pos="50000">
                      <a:srgbClr val="713DF1"/>
                    </a:gs>
                    <a:gs pos="37500">
                      <a:srgbClr val="CB37AC"/>
                    </a:gs>
                    <a:gs pos="25000">
                      <a:srgbClr val="F93479"/>
                    </a:gs>
                    <a:gs pos="12500">
                      <a:srgbClr val="FE4F3A"/>
                    </a:gs>
                    <a:gs pos="0">
                      <a:srgbClr val="FF6032"/>
                    </a:gs>
                    <a:gs pos="100000">
                      <a:srgbClr val="009FE4"/>
                    </a:gs>
                  </a:gsLst>
                  <a:lin ang="20400000" scaled="0"/>
                </a:gradFill>
                <a:latin typeface="Montserrat" pitchFamily="2" charset="0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C801E0-23E3-4924-BF10-479E05C1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7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3947" y="1431144"/>
            <a:ext cx="10944109" cy="4726088"/>
          </a:xfrm>
          <a:prstGeom prst="rect">
            <a:avLst/>
          </a:prstGeom>
        </p:spPr>
        <p:txBody>
          <a:bodyPr>
            <a:normAutofit/>
          </a:bodyPr>
          <a:lstStyle>
            <a:lvl1pPr marL="360000" indent="-360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0000"/>
              <a:buFont typeface="Quicksand" panose="02070303000000060000" pitchFamily="18" charset="0"/>
              <a:buChar char="°"/>
              <a:defRPr sz="2800" spc="-133" baseline="0">
                <a:solidFill>
                  <a:srgbClr val="2678A6"/>
                </a:solidFill>
                <a:latin typeface="Montserrat" pitchFamily="2" charset="0"/>
              </a:defRPr>
            </a:lvl1pPr>
            <a:lvl2pPr marL="810000" indent="-360000" algn="l">
              <a:lnSpc>
                <a:spcPct val="100000"/>
              </a:lnSpc>
              <a:buSzPct val="70000"/>
              <a:buFont typeface="Quicksand" panose="02070303000000060000" pitchFamily="18" charset="0"/>
              <a:buChar char="°"/>
              <a:defRPr sz="2400" spc="-107">
                <a:solidFill>
                  <a:srgbClr val="5194B8"/>
                </a:solidFill>
                <a:latin typeface="Montserrat" pitchFamily="2" charset="0"/>
              </a:defRPr>
            </a:lvl2pPr>
            <a:lvl3pPr marL="1260000" indent="-360000" algn="l">
              <a:lnSpc>
                <a:spcPct val="100000"/>
              </a:lnSpc>
              <a:buSzPct val="70000"/>
              <a:buFont typeface="Quicksand" panose="02070303000000060000" pitchFamily="18" charset="0"/>
              <a:buChar char="°"/>
              <a:defRPr sz="2400" spc="-107">
                <a:solidFill>
                  <a:srgbClr val="5194B8"/>
                </a:solidFill>
                <a:latin typeface="Montserrat" pitchFamily="2" charset="0"/>
              </a:defRPr>
            </a:lvl3pPr>
            <a:lvl4pPr marL="1710000" indent="-360000" algn="l">
              <a:lnSpc>
                <a:spcPct val="100000"/>
              </a:lnSpc>
              <a:buSzPct val="70000"/>
              <a:buFont typeface="Quicksand" panose="02070303000000060000" pitchFamily="18" charset="0"/>
              <a:buChar char="°"/>
              <a:defRPr sz="2400" spc="-107">
                <a:solidFill>
                  <a:srgbClr val="5194B8"/>
                </a:solidFill>
                <a:latin typeface="Montserrat" pitchFamily="2" charset="0"/>
              </a:defRPr>
            </a:lvl4pPr>
            <a:lvl5pPr marL="2160000" indent="-360000" algn="l">
              <a:lnSpc>
                <a:spcPct val="100000"/>
              </a:lnSpc>
              <a:buSzPct val="70000"/>
              <a:buFont typeface="Quicksand" panose="02070303000000060000" pitchFamily="18" charset="0"/>
              <a:buChar char="°"/>
              <a:defRPr sz="2400" spc="-107" baseline="0">
                <a:solidFill>
                  <a:srgbClr val="5194B8"/>
                </a:solidFill>
                <a:latin typeface="Montserrat" pitchFamily="2" charset="0"/>
              </a:defRPr>
            </a:lvl5pPr>
          </a:lstStyle>
          <a:p>
            <a:pPr lvl="0"/>
            <a:r>
              <a:rPr lang="en-US" dirty="0"/>
              <a:t>Click to edit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0D97472-882F-4BD4-A451-E4731E15E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47" y="555796"/>
            <a:ext cx="10944109" cy="697654"/>
          </a:xfrm>
        </p:spPr>
        <p:txBody>
          <a:bodyPr anchor="t">
            <a:noAutofit/>
          </a:bodyPr>
          <a:lstStyle>
            <a:lvl1pPr>
              <a:defRPr sz="4400" spc="0">
                <a:gradFill>
                  <a:gsLst>
                    <a:gs pos="0">
                      <a:srgbClr val="7BCCC4">
                        <a:alpha val="90000"/>
                        <a:lumMod val="100000"/>
                      </a:srgbClr>
                    </a:gs>
                    <a:gs pos="100000">
                      <a:srgbClr val="0868AC">
                        <a:alpha val="90000"/>
                        <a:lumMod val="100000"/>
                      </a:srgbClr>
                    </a:gs>
                  </a:gsLst>
                  <a:lin ang="2700006" scaled="0"/>
                </a:gradFill>
                <a:latin typeface="Montserrat" pitchFamily="2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3329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945" y="1375523"/>
            <a:ext cx="5373632" cy="5702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0" baseline="0">
                <a:solidFill>
                  <a:srgbClr val="2678A6"/>
                </a:solidFill>
                <a:latin typeface="Montserrat" pitchFamily="2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7" y="1375523"/>
            <a:ext cx="5395846" cy="5702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0" baseline="0">
                <a:solidFill>
                  <a:srgbClr val="2678A6"/>
                </a:solidFill>
                <a:latin typeface="Montserrat" pitchFamily="2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D88030-93EA-4302-ADBE-3C45B318A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47" y="555796"/>
            <a:ext cx="10944109" cy="697654"/>
          </a:xfrm>
        </p:spPr>
        <p:txBody>
          <a:bodyPr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spc="0" dirty="0">
                <a:gradFill>
                  <a:gsLst>
                    <a:gs pos="0">
                      <a:srgbClr val="7BCCC4">
                        <a:alpha val="90000"/>
                        <a:lumMod val="100000"/>
                      </a:srgbClr>
                    </a:gs>
                    <a:gs pos="100000">
                      <a:srgbClr val="0868AC">
                        <a:alpha val="90000"/>
                        <a:lumMod val="10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4ADDFC-B854-4799-9DDB-E3200ECF83C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947" y="2067832"/>
            <a:ext cx="5395847" cy="4361109"/>
          </a:xfrm>
          <a:prstGeom prst="rect">
            <a:avLst/>
          </a:prstGeom>
        </p:spPr>
        <p:txBody>
          <a:bodyPr>
            <a:normAutofit/>
          </a:bodyPr>
          <a:lstStyle>
            <a:lvl1pPr marL="360000" indent="-360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ct val="70000"/>
              <a:buFont typeface="Montserrat light" pitchFamily="2" charset="0"/>
              <a:buChar char="°"/>
              <a:defRPr lang="en-US" sz="2400" kern="1200" spc="-133" baseline="0" dirty="0" smtClean="0">
                <a:solidFill>
                  <a:srgbClr val="2678A6"/>
                </a:solidFill>
                <a:latin typeface="Montserrat" pitchFamily="2" charset="0"/>
                <a:ea typeface="+mn-ea"/>
                <a:cs typeface="+mn-cs"/>
              </a:defRPr>
            </a:lvl1pPr>
            <a:lvl2pPr marL="907200" indent="-457200" algn="l"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2pPr>
            <a:lvl3pPr marL="1807200" indent="-457200" algn="l">
              <a:lnSpc>
                <a:spcPct val="100000"/>
              </a:lnSpc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3pPr>
            <a:lvl4pPr marL="1717200" indent="-360000" algn="l">
              <a:lnSpc>
                <a:spcPct val="100000"/>
              </a:lnSpc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4pPr>
            <a:lvl5pPr marL="2077200" indent="-360000" algn="l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  <a:defRPr sz="2800" spc="-107" baseline="0">
                <a:solidFill>
                  <a:srgbClr val="5194B8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  <a:p>
            <a:pPr marL="810000" marR="0" lvl="1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Third level</a:t>
            </a:r>
          </a:p>
          <a:p>
            <a:pPr marL="1260000" marR="0" lvl="2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Fourth level</a:t>
            </a:r>
          </a:p>
          <a:p>
            <a:pPr marL="1710000" marR="0" lvl="3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939EA4-7D5C-4193-9667-331484BD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DBC018-D2DA-4062-A336-18EADAD6A0A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72204" y="2067832"/>
            <a:ext cx="5395847" cy="4361109"/>
          </a:xfrm>
          <a:prstGeom prst="rect">
            <a:avLst/>
          </a:prstGeom>
        </p:spPr>
        <p:txBody>
          <a:bodyPr>
            <a:normAutofit/>
          </a:bodyPr>
          <a:lstStyle>
            <a:lvl1pPr marL="360000" indent="-360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ct val="70000"/>
              <a:buFont typeface="Montserrat light" pitchFamily="2" charset="0"/>
              <a:buChar char="°"/>
              <a:defRPr lang="en-US" sz="2400" kern="1200" spc="-133" baseline="0" dirty="0" smtClean="0">
                <a:solidFill>
                  <a:srgbClr val="2678A6"/>
                </a:solidFill>
                <a:latin typeface="Montserrat" pitchFamily="2" charset="0"/>
                <a:ea typeface="+mn-ea"/>
                <a:cs typeface="+mn-cs"/>
              </a:defRPr>
            </a:lvl1pPr>
            <a:lvl2pPr marL="907200" indent="-457200" algn="l"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2pPr>
            <a:lvl3pPr marL="1807200" indent="-457200" algn="l">
              <a:lnSpc>
                <a:spcPct val="100000"/>
              </a:lnSpc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3pPr>
            <a:lvl4pPr marL="1717200" indent="-360000" algn="l">
              <a:lnSpc>
                <a:spcPct val="100000"/>
              </a:lnSpc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4pPr>
            <a:lvl5pPr marL="2077200" indent="-360000" algn="l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  <a:defRPr sz="2800" spc="-107" baseline="0">
                <a:solidFill>
                  <a:srgbClr val="5194B8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  <a:p>
            <a:pPr marL="810000" marR="0" lvl="1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Third level</a:t>
            </a:r>
          </a:p>
          <a:p>
            <a:pPr marL="1260000" marR="0" lvl="2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Fourth level</a:t>
            </a:r>
          </a:p>
          <a:p>
            <a:pPr marL="1710000" marR="0" lvl="3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17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61AEB2-DCEA-4E21-84D4-C46E16F16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47" y="555796"/>
            <a:ext cx="10944109" cy="697654"/>
          </a:xfrm>
        </p:spPr>
        <p:txBody>
          <a:bodyPr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spc="0" dirty="0">
                <a:gradFill>
                  <a:gsLst>
                    <a:gs pos="0">
                      <a:srgbClr val="7BCCC4">
                        <a:alpha val="90000"/>
                        <a:lumMod val="100000"/>
                      </a:srgbClr>
                    </a:gs>
                    <a:gs pos="100000">
                      <a:srgbClr val="0868AC">
                        <a:alpha val="90000"/>
                        <a:lumMod val="10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A42F46-1BEF-46A0-8C7B-073D22EE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0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9D22DA8-58CF-44DB-835B-08CDD3B8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5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2B8CBE">
                <a:lumMod val="5000"/>
                <a:lumOff val="95000"/>
              </a:srgbClr>
            </a:gs>
            <a:gs pos="100000">
              <a:srgbClr val="2B8CBE">
                <a:lumMod val="10000"/>
                <a:lumOff val="9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30"/>
            <a:ext cx="10515600" cy="1111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86243-F869-4C4C-8CA6-F210903A53E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80000"/>
                    </a14:imgEffect>
                    <a14:imgEffect>
                      <a14:brightnessContrast bright="1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3621900" y="884791"/>
            <a:ext cx="4113124" cy="58465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E49323-5C50-4227-BA99-A285C0109FF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3040764" y="3327435"/>
            <a:ext cx="3028680" cy="947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gradFill>
                  <a:gsLst>
                    <a:gs pos="0">
                      <a:srgbClr val="2B8CBE">
                        <a:alpha val="80000"/>
                      </a:srgbClr>
                    </a:gs>
                    <a:gs pos="100000">
                      <a:srgbClr val="FC8D59">
                        <a:alpha val="8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CA" dirty="0">
                <a:gradFill>
                  <a:gsLst>
                    <a:gs pos="75000">
                      <a:srgbClr val="CE94C0"/>
                    </a:gs>
                    <a:gs pos="100000">
                      <a:srgbClr val="F59E7A"/>
                    </a:gs>
                    <a:gs pos="25000">
                      <a:srgbClr val="70B5D3"/>
                    </a:gs>
                    <a:gs pos="0">
                      <a:srgbClr val="86CFCA"/>
                    </a:gs>
                    <a:gs pos="50000">
                      <a:srgbClr val="2A80B7"/>
                    </a:gs>
                  </a:gsLst>
                  <a:lin ang="0" scaled="0"/>
                </a:gradFill>
              </a:rPr>
              <a:t>IIIIIIIIIII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E5503-AA7B-42DC-BA35-1535ACF6AAE4}"/>
              </a:ext>
            </a:extLst>
          </p:cNvPr>
          <p:cNvSpPr/>
          <p:nvPr userDrawn="1"/>
        </p:nvSpPr>
        <p:spPr>
          <a:xfrm>
            <a:off x="12520786" y="2431916"/>
            <a:ext cx="476655" cy="251485"/>
          </a:xfrm>
          <a:prstGeom prst="rect">
            <a:avLst/>
          </a:prstGeom>
          <a:solidFill>
            <a:srgbClr val="DC9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D79BE8-30E6-46DB-9698-7D97FE88C37A}"/>
              </a:ext>
            </a:extLst>
          </p:cNvPr>
          <p:cNvSpPr/>
          <p:nvPr userDrawn="1"/>
        </p:nvSpPr>
        <p:spPr>
          <a:xfrm>
            <a:off x="12520786" y="2683401"/>
            <a:ext cx="476655" cy="251485"/>
          </a:xfrm>
          <a:prstGeom prst="rect">
            <a:avLst/>
          </a:prstGeom>
          <a:solidFill>
            <a:srgbClr val="C69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885C0-9B3F-49CB-9D5E-BA844E16F1E1}"/>
              </a:ext>
            </a:extLst>
          </p:cNvPr>
          <p:cNvSpPr/>
          <p:nvPr userDrawn="1"/>
        </p:nvSpPr>
        <p:spPr>
          <a:xfrm>
            <a:off x="12520786" y="2921167"/>
            <a:ext cx="476655" cy="251485"/>
          </a:xfrm>
          <a:prstGeom prst="rect">
            <a:avLst/>
          </a:prstGeom>
          <a:solidFill>
            <a:srgbClr val="9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BE25F8-4BD7-4493-B682-2AFEE940819F}"/>
              </a:ext>
            </a:extLst>
          </p:cNvPr>
          <p:cNvSpPr/>
          <p:nvPr userDrawn="1"/>
        </p:nvSpPr>
        <p:spPr>
          <a:xfrm>
            <a:off x="12520786" y="3172652"/>
            <a:ext cx="476655" cy="251485"/>
          </a:xfrm>
          <a:prstGeom prst="rect">
            <a:avLst/>
          </a:pr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4933FB-E22A-4F5F-8F5D-7B040A12174A}"/>
              </a:ext>
            </a:extLst>
          </p:cNvPr>
          <p:cNvSpPr/>
          <p:nvPr userDrawn="1"/>
        </p:nvSpPr>
        <p:spPr>
          <a:xfrm>
            <a:off x="12520786" y="3424137"/>
            <a:ext cx="476655" cy="251485"/>
          </a:xfrm>
          <a:prstGeom prst="rect">
            <a:avLst/>
          </a:prstGeom>
          <a:solidFill>
            <a:srgbClr val="547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D7143A-2DF6-4DF4-B8F0-2CF42593689B}"/>
              </a:ext>
            </a:extLst>
          </p:cNvPr>
          <p:cNvSpPr/>
          <p:nvPr userDrawn="1"/>
        </p:nvSpPr>
        <p:spPr>
          <a:xfrm>
            <a:off x="12520786" y="3675623"/>
            <a:ext cx="476655" cy="251485"/>
          </a:xfrm>
          <a:prstGeom prst="rect">
            <a:avLst/>
          </a:prstGeom>
          <a:solidFill>
            <a:srgbClr val="387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3A5246-7203-490F-9EEF-F90AE6E5DC3E}"/>
              </a:ext>
            </a:extLst>
          </p:cNvPr>
          <p:cNvSpPr/>
          <p:nvPr userDrawn="1"/>
        </p:nvSpPr>
        <p:spPr>
          <a:xfrm>
            <a:off x="12520786" y="3913388"/>
            <a:ext cx="476655" cy="251485"/>
          </a:xfrm>
          <a:prstGeom prst="rect">
            <a:avLst/>
          </a:prstGeom>
          <a:solidFill>
            <a:srgbClr val="32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7979FB-12FC-40E1-8D54-AE8C1353496F}"/>
              </a:ext>
            </a:extLst>
          </p:cNvPr>
          <p:cNvSpPr/>
          <p:nvPr userDrawn="1"/>
        </p:nvSpPr>
        <p:spPr>
          <a:xfrm>
            <a:off x="12520786" y="4164873"/>
            <a:ext cx="476655" cy="251485"/>
          </a:xfrm>
          <a:prstGeom prst="rect">
            <a:avLst/>
          </a:prstGeom>
          <a:solidFill>
            <a:srgbClr val="4E9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F94A79-294A-4F43-991D-C678D158CA57}"/>
              </a:ext>
            </a:extLst>
          </p:cNvPr>
          <p:cNvSpPr/>
          <p:nvPr userDrawn="1"/>
        </p:nvSpPr>
        <p:spPr>
          <a:xfrm>
            <a:off x="12520786" y="4416359"/>
            <a:ext cx="476655" cy="251485"/>
          </a:xfrm>
          <a:prstGeom prst="rect">
            <a:avLst/>
          </a:prstGeom>
          <a:solidFill>
            <a:srgbClr val="6BB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6EBA64-28F0-495E-A7D8-EAB2AEC2616C}"/>
              </a:ext>
            </a:extLst>
          </p:cNvPr>
          <p:cNvSpPr/>
          <p:nvPr userDrawn="1"/>
        </p:nvSpPr>
        <p:spPr>
          <a:xfrm>
            <a:off x="12520786" y="4667844"/>
            <a:ext cx="476655" cy="251485"/>
          </a:xfrm>
          <a:prstGeom prst="rect">
            <a:avLst/>
          </a:prstGeom>
          <a:solidFill>
            <a:srgbClr val="77B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A374FD-E6CD-4B21-830C-893C813A6F64}"/>
              </a:ext>
            </a:extLst>
          </p:cNvPr>
          <p:cNvSpPr/>
          <p:nvPr userDrawn="1"/>
        </p:nvSpPr>
        <p:spPr>
          <a:xfrm>
            <a:off x="12520786" y="4905609"/>
            <a:ext cx="476655" cy="251485"/>
          </a:xfrm>
          <a:prstGeom prst="rect">
            <a:avLst/>
          </a:prstGeom>
          <a:solidFill>
            <a:srgbClr val="82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5E1868-C4A0-4B21-BFD5-D44E03002827}"/>
              </a:ext>
            </a:extLst>
          </p:cNvPr>
          <p:cNvSpPr/>
          <p:nvPr userDrawn="1"/>
        </p:nvSpPr>
        <p:spPr>
          <a:xfrm>
            <a:off x="15177180" y="2746069"/>
            <a:ext cx="447473" cy="350196"/>
          </a:xfrm>
          <a:prstGeom prst="rect">
            <a:avLst/>
          </a:prstGeom>
          <a:solidFill>
            <a:srgbClr val="6868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DC2D71C-5A77-4B38-B030-419FAC11A77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2314741" y="3239424"/>
            <a:ext cx="3204702" cy="94785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gradFill>
                  <a:gsLst>
                    <a:gs pos="0">
                      <a:srgbClr val="2B8CBE">
                        <a:alpha val="80000"/>
                      </a:srgbClr>
                    </a:gs>
                    <a:gs pos="100000">
                      <a:srgbClr val="FC8D59">
                        <a:alpha val="8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CA" sz="6000" dirty="0">
                <a:gradFill>
                  <a:gsLst>
                    <a:gs pos="80000">
                      <a:srgbClr val="CE94C0"/>
                    </a:gs>
                    <a:gs pos="100000">
                      <a:srgbClr val="F59E7A"/>
                    </a:gs>
                    <a:gs pos="20000">
                      <a:srgbClr val="70B5D3"/>
                    </a:gs>
                    <a:gs pos="0">
                      <a:srgbClr val="86CFCA"/>
                    </a:gs>
                    <a:gs pos="60000">
                      <a:srgbClr val="6868AC"/>
                    </a:gs>
                    <a:gs pos="40000">
                      <a:srgbClr val="2A80B7"/>
                    </a:gs>
                  </a:gsLst>
                  <a:lin ang="0" scaled="0"/>
                </a:gradFill>
              </a:rPr>
              <a:t>IIIIIIIIIIII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AE69B2-3708-42E8-9C2E-3253591F0548}"/>
              </a:ext>
            </a:extLst>
          </p:cNvPr>
          <p:cNvSpPr/>
          <p:nvPr userDrawn="1"/>
        </p:nvSpPr>
        <p:spPr>
          <a:xfrm>
            <a:off x="12520786" y="2187291"/>
            <a:ext cx="476655" cy="251485"/>
          </a:xfrm>
          <a:prstGeom prst="rect">
            <a:avLst/>
          </a:prstGeom>
          <a:solidFill>
            <a:srgbClr val="F09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82FE57-76FE-4063-B4CA-7272A7C1150B}"/>
              </a:ext>
            </a:extLst>
          </p:cNvPr>
          <p:cNvSpPr/>
          <p:nvPr userDrawn="1"/>
        </p:nvSpPr>
        <p:spPr>
          <a:xfrm>
            <a:off x="12997441" y="2431916"/>
            <a:ext cx="476655" cy="251485"/>
          </a:xfrm>
          <a:prstGeom prst="rect">
            <a:avLst/>
          </a:prstGeom>
          <a:solidFill>
            <a:srgbClr val="B96C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176497-EB17-4F47-99E8-86A994E107ED}"/>
              </a:ext>
            </a:extLst>
          </p:cNvPr>
          <p:cNvSpPr/>
          <p:nvPr userDrawn="1"/>
        </p:nvSpPr>
        <p:spPr>
          <a:xfrm>
            <a:off x="12997441" y="2683401"/>
            <a:ext cx="476655" cy="251485"/>
          </a:xfrm>
          <a:prstGeom prst="rect">
            <a:avLst/>
          </a:prstGeom>
          <a:solidFill>
            <a:srgbClr val="A16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7E7329-A6A0-433C-8BF6-EAD88C674DAF}"/>
              </a:ext>
            </a:extLst>
          </p:cNvPr>
          <p:cNvSpPr/>
          <p:nvPr userDrawn="1"/>
        </p:nvSpPr>
        <p:spPr>
          <a:xfrm>
            <a:off x="12997441" y="2921167"/>
            <a:ext cx="476655" cy="251485"/>
          </a:xfrm>
          <a:prstGeom prst="rect">
            <a:avLst/>
          </a:prstGeom>
          <a:solidFill>
            <a:srgbClr val="7352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28C7E7-AD33-44D9-8BA4-AD0C2A3B3F80}"/>
              </a:ext>
            </a:extLst>
          </p:cNvPr>
          <p:cNvSpPr/>
          <p:nvPr userDrawn="1"/>
        </p:nvSpPr>
        <p:spPr>
          <a:xfrm>
            <a:off x="12997441" y="3172652"/>
            <a:ext cx="476655" cy="251485"/>
          </a:xfrm>
          <a:prstGeom prst="rect">
            <a:avLst/>
          </a:prstGeom>
          <a:solidFill>
            <a:srgbClr val="3D3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3B1043-4DF2-4D40-A659-940050D5350D}"/>
              </a:ext>
            </a:extLst>
          </p:cNvPr>
          <p:cNvSpPr/>
          <p:nvPr userDrawn="1"/>
        </p:nvSpPr>
        <p:spPr>
          <a:xfrm>
            <a:off x="12997441" y="3424137"/>
            <a:ext cx="476655" cy="251485"/>
          </a:xfrm>
          <a:prstGeom prst="rect">
            <a:avLst/>
          </a:prstGeom>
          <a:solidFill>
            <a:srgbClr val="2F4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04A7A7-2C24-47DB-B7BD-ADC32403F002}"/>
              </a:ext>
            </a:extLst>
          </p:cNvPr>
          <p:cNvSpPr/>
          <p:nvPr userDrawn="1"/>
        </p:nvSpPr>
        <p:spPr>
          <a:xfrm>
            <a:off x="12997441" y="3675623"/>
            <a:ext cx="476655" cy="251485"/>
          </a:xfrm>
          <a:prstGeom prst="rect">
            <a:avLst/>
          </a:prstGeom>
          <a:solidFill>
            <a:srgbClr val="1E4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9A8E0F-D086-4E9A-B15B-259D3B180B61}"/>
              </a:ext>
            </a:extLst>
          </p:cNvPr>
          <p:cNvSpPr/>
          <p:nvPr userDrawn="1"/>
        </p:nvSpPr>
        <p:spPr>
          <a:xfrm>
            <a:off x="12997441" y="3913388"/>
            <a:ext cx="476655" cy="251485"/>
          </a:xfrm>
          <a:prstGeom prst="rect">
            <a:avLst/>
          </a:prstGeom>
          <a:solidFill>
            <a:srgbClr val="1A5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DAE433-19B9-4122-B6B4-2762A110AE75}"/>
              </a:ext>
            </a:extLst>
          </p:cNvPr>
          <p:cNvSpPr/>
          <p:nvPr userDrawn="1"/>
        </p:nvSpPr>
        <p:spPr>
          <a:xfrm>
            <a:off x="12997441" y="4164873"/>
            <a:ext cx="476655" cy="251485"/>
          </a:xfrm>
          <a:prstGeom prst="rect">
            <a:avLst/>
          </a:prstGeom>
          <a:solidFill>
            <a:srgbClr val="2B7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47CE06-3AA6-4188-B7F6-ED1A03FC48BC}"/>
              </a:ext>
            </a:extLst>
          </p:cNvPr>
          <p:cNvSpPr/>
          <p:nvPr userDrawn="1"/>
        </p:nvSpPr>
        <p:spPr>
          <a:xfrm>
            <a:off x="12997441" y="4416359"/>
            <a:ext cx="476655" cy="251485"/>
          </a:xfrm>
          <a:prstGeom prst="rect">
            <a:avLst/>
          </a:prstGeom>
          <a:solidFill>
            <a:srgbClr val="3F8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B685A9-547B-445E-8D02-693C7E2FC82E}"/>
              </a:ext>
            </a:extLst>
          </p:cNvPr>
          <p:cNvSpPr/>
          <p:nvPr userDrawn="1"/>
        </p:nvSpPr>
        <p:spPr>
          <a:xfrm>
            <a:off x="12997441" y="4667844"/>
            <a:ext cx="476655" cy="251485"/>
          </a:xfrm>
          <a:prstGeom prst="rect">
            <a:avLst/>
          </a:prstGeom>
          <a:solidFill>
            <a:srgbClr val="499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91B6F1-0912-4FF6-BD31-C220C97B05A0}"/>
              </a:ext>
            </a:extLst>
          </p:cNvPr>
          <p:cNvSpPr/>
          <p:nvPr userDrawn="1"/>
        </p:nvSpPr>
        <p:spPr>
          <a:xfrm>
            <a:off x="12997441" y="4905609"/>
            <a:ext cx="476655" cy="251485"/>
          </a:xfrm>
          <a:prstGeom prst="rect">
            <a:avLst/>
          </a:prstGeom>
          <a:solidFill>
            <a:srgbClr val="54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84E585-7216-4BB4-BE91-54DA4F7581A8}"/>
              </a:ext>
            </a:extLst>
          </p:cNvPr>
          <p:cNvSpPr/>
          <p:nvPr userDrawn="1"/>
        </p:nvSpPr>
        <p:spPr>
          <a:xfrm>
            <a:off x="12997441" y="2187291"/>
            <a:ext cx="476655" cy="251485"/>
          </a:xfrm>
          <a:prstGeom prst="rect">
            <a:avLst/>
          </a:prstGeom>
          <a:solidFill>
            <a:srgbClr val="CC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7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hf hdr="0" ftr="0" dt="0"/>
  <p:txStyles>
    <p:titleStyle>
      <a:lvl1pPr marL="0" algn="l" defTabSz="914354" rtl="0" eaLnBrk="1" latinLnBrk="0" hangingPunct="1">
        <a:lnSpc>
          <a:spcPct val="90000"/>
        </a:lnSpc>
        <a:spcBef>
          <a:spcPct val="0"/>
        </a:spcBef>
        <a:buNone/>
        <a:defRPr lang="en-US" sz="6000" b="1" kern="1200" dirty="0">
          <a:gradFill>
            <a:gsLst>
              <a:gs pos="80000">
                <a:srgbClr val="CE94C0"/>
              </a:gs>
              <a:gs pos="100000">
                <a:srgbClr val="F59E7A"/>
              </a:gs>
              <a:gs pos="20000">
                <a:srgbClr val="70B5D3"/>
              </a:gs>
              <a:gs pos="0">
                <a:srgbClr val="86CFCA"/>
              </a:gs>
              <a:gs pos="60000">
                <a:srgbClr val="6868AC"/>
              </a:gs>
              <a:gs pos="40000">
                <a:srgbClr val="2A80B7"/>
              </a:gs>
            </a:gsLst>
            <a:lin ang="0" scaled="0"/>
          </a:gradFill>
          <a:latin typeface="Montserrat" pitchFamily="2" charset="0"/>
          <a:ea typeface="+mj-ea"/>
          <a:cs typeface="+mj-cs"/>
        </a:defRPr>
      </a:lvl1pPr>
    </p:titleStyle>
    <p:bodyStyle>
      <a:lvl1pPr marL="0" marR="0" indent="0" algn="l" defTabSz="914354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Wingdings" charset="2"/>
        <a:buNone/>
        <a:tabLst/>
        <a:defRPr sz="3733" kern="1200">
          <a:solidFill>
            <a:schemeClr val="accent2">
              <a:lumMod val="50000"/>
            </a:schemeClr>
          </a:solidFill>
          <a:latin typeface="Raleway" panose="020B0503030101060003" pitchFamily="34" charset="0"/>
          <a:ea typeface="+mn-ea"/>
          <a:cs typeface="+mn-cs"/>
        </a:defRPr>
      </a:lvl1pPr>
      <a:lvl2pPr marL="685766" marR="0" indent="-228589" algn="l" defTabSz="914354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733" kern="1200">
          <a:solidFill>
            <a:schemeClr val="tx1"/>
          </a:solidFill>
          <a:latin typeface="Quicksand" panose="02000503000000000000" pitchFamily="2" charset="0"/>
          <a:ea typeface="+mn-ea"/>
          <a:cs typeface="+mn-cs"/>
        </a:defRPr>
      </a:lvl2pPr>
      <a:lvl3pPr marL="1142942" marR="0" indent="-228589" algn="l" defTabSz="914354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67" kern="1200">
          <a:solidFill>
            <a:schemeClr val="tx1"/>
          </a:solidFill>
          <a:latin typeface="Quicksand" panose="02000503000000000000" pitchFamily="2" charset="0"/>
          <a:ea typeface="+mn-ea"/>
          <a:cs typeface="+mn-cs"/>
        </a:defRPr>
      </a:lvl3pPr>
      <a:lvl4pPr marL="1600120" marR="0" indent="-228589" algn="l" defTabSz="914354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Quicksand" panose="02000503000000000000" pitchFamily="2" charset="0"/>
          <a:ea typeface="+mn-ea"/>
          <a:cs typeface="+mn-cs"/>
        </a:defRPr>
      </a:lvl4pPr>
      <a:lvl5pPr marL="2057298" marR="0" indent="-228589" algn="l" defTabSz="914354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Quicksand" panose="02000503000000000000" pitchFamily="2" charset="0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5.tiff"/><Relationship Id="rId7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3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FBF4-1813-4D22-B39F-B38C54FAB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775" y="2667000"/>
            <a:ext cx="10396450" cy="1524001"/>
          </a:xfrm>
        </p:spPr>
        <p:txBody>
          <a:bodyPr>
            <a:normAutofit fontScale="90000"/>
          </a:bodyPr>
          <a:lstStyle/>
          <a:p>
            <a:r>
              <a:rPr lang="en-CA" dirty="0"/>
              <a:t>HMM Day 2:</a:t>
            </a:r>
            <a:br>
              <a:rPr lang="en-CA" dirty="0"/>
            </a:br>
            <a:r>
              <a:rPr lang="en-CA" dirty="0"/>
              <a:t>Diving into messy data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BED78-5218-467A-AFC0-22C0558AD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Ron Togunov, Marie Auger-</a:t>
            </a:r>
            <a:r>
              <a:rPr lang="en-CA" dirty="0" err="1"/>
              <a:t>Méthé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9C8A-0F22-4DAE-B187-47DE050E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50A8D5F-7A10-4D19-B2BD-04FE5CA3B31F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9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530896-B549-4891-9A95-1F6A5687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 dive metrics using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diveMove</a:t>
            </a:r>
            <a:r>
              <a:rPr lang="en-US" dirty="0"/>
              <a:t> package: 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dirty="0"/>
              <a:t>Create TDR class </a:t>
            </a:r>
          </a:p>
          <a:p>
            <a:pPr marL="1192950" lvl="2" indent="-285750" defTabSz="914400">
              <a:lnSpc>
                <a:spcPct val="120000"/>
              </a:lnSpc>
              <a:buFont typeface="Lucida Console" panose="020B0609040504020204" pitchFamily="49" charset="0"/>
              <a:buChar char="&gt;"/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createTDR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Calibrate TDR data </a:t>
            </a:r>
          </a:p>
          <a:p>
            <a:pPr marL="1192950" lvl="2" indent="-285750" defTabSz="914400">
              <a:lnSpc>
                <a:spcPct val="110000"/>
              </a:lnSpc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calibrateDepth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Calculate dive statistics </a:t>
            </a:r>
          </a:p>
          <a:p>
            <a:pPr marL="1192950" lvl="2" indent="-285750" defTabSz="914400"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diveStats</a:t>
            </a:r>
            <a:endParaRPr lang="en-US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dirty="0"/>
              <a:t>Combine data streams with </a:t>
            </a:r>
            <a:br>
              <a:rPr lang="en-CA" dirty="0"/>
            </a:br>
            <a:r>
              <a:rPr lang="en-CA" dirty="0"/>
              <a:t>different resolutions</a:t>
            </a:r>
          </a:p>
          <a:p>
            <a:pPr lvl="1"/>
            <a:r>
              <a:rPr lang="en-CA" dirty="0"/>
              <a:t>Summarise dive stats using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dplyr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::summarise</a:t>
            </a:r>
          </a:p>
          <a:p>
            <a:pPr marL="964350" lvl="1" indent="-514350">
              <a:buFont typeface="+mj-lt"/>
              <a:buAutoNum type="arabicPeriod"/>
            </a:pP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1CF3A-D551-413D-B565-0B044BDD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3C622-1A8A-4EB6-9EA1-A634F4D6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Integrating dive data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31598-3827-422E-988D-EB7735F9DF40}"/>
              </a:ext>
            </a:extLst>
          </p:cNvPr>
          <p:cNvSpPr/>
          <p:nvPr/>
        </p:nvSpPr>
        <p:spPr>
          <a:xfrm>
            <a:off x="4210269" y="7063859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06C79-8C10-466B-A3DF-A1BF6C0E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59" y="2133583"/>
            <a:ext cx="4371832" cy="3122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BBCCE1-DF1C-4D0A-8D48-66F0696CF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59" y="2133583"/>
            <a:ext cx="4371832" cy="31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E96CCD-2BB8-4A31-8EEF-6888B5112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5179206"/>
          </a:xfrm>
        </p:spPr>
        <p:txBody>
          <a:bodyPr>
            <a:normAutofit/>
          </a:bodyPr>
          <a:lstStyle/>
          <a:p>
            <a:r>
              <a:rPr lang="en-CA" dirty="0"/>
              <a:t>Selecting data streams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Minimal missing data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Evidence of multi-modality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Some autocorrelation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Minimal co-linearity</a:t>
            </a:r>
          </a:p>
          <a:p>
            <a:r>
              <a:rPr lang="en-CA" dirty="0"/>
              <a:t>Build increasingly complex HMM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Fit simple models to each data stream separately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Get starting parameters from simpler models using 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getPar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Fit with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fitHMM</a:t>
            </a:r>
            <a:endParaRPr lang="en-US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B0043-24DC-4037-961E-F5D3E3A7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639CBB-823B-4AAC-99AE-A4BF05F9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Integrating dive data – Cont.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CB106-961F-43F8-9A38-533936D6080C}"/>
              </a:ext>
            </a:extLst>
          </p:cNvPr>
          <p:cNvSpPr/>
          <p:nvPr/>
        </p:nvSpPr>
        <p:spPr>
          <a:xfrm>
            <a:off x="4210269" y="7063859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17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F73B2F-DA1B-4F98-9315-B7A693CB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Step length ~ tidal speed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Earthtide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::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calc_earthtide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	</a:t>
            </a:r>
          </a:p>
          <a:p>
            <a:pPr marL="800100" lvl="1" indent="-342900" defTabSz="914400"/>
            <a:r>
              <a:rPr lang="en-CA" dirty="0"/>
              <a:t>Effect on all states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1192950" lvl="2" indent="-285750" defTabSz="914400">
              <a:buFont typeface="Lucida Console" panose="020B0609040504020204" pitchFamily="49" charset="0"/>
              <a:buChar char="&gt;"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DM = list(step=l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(mean= ~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htide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 ~1)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800100" lvl="1" indent="-342900" defTabSz="914400"/>
            <a:r>
              <a:rPr lang="en-CA" dirty="0"/>
              <a:t>Effect on some states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1192950" lvl="2" indent="-285750" defTabSz="914400">
              <a:buFont typeface="Lucida Console" panose="020B0609040504020204" pitchFamily="49" charset="0"/>
              <a:buChar char="&gt;"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DM = list(step=l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(mean= ~state2(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htide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 ~1)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1250100" lvl="2" indent="-342900" defTabSz="914400"/>
            <a:r>
              <a:rPr lang="en-CA" dirty="0"/>
              <a:t>Pseudo design matrix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1DC53-097C-4963-B5AB-A79FB705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748C4A-D372-404F-A24F-4EDF0884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</a:t>
            </a:r>
            <a:r>
              <a:rPr lang="en-CA" dirty="0" err="1"/>
              <a:t>Covs</a:t>
            </a:r>
            <a:r>
              <a:rPr lang="en-CA" dirty="0"/>
              <a:t> on emission probability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04EE6-055C-467E-9B32-129A3293CACF}"/>
              </a:ext>
            </a:extLst>
          </p:cNvPr>
          <p:cNvSpPr/>
          <p:nvPr/>
        </p:nvSpPr>
        <p:spPr>
          <a:xfrm>
            <a:off x="4210269" y="7063859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87D446-01AE-4563-B08C-0E7F4AE3A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3"/>
          <a:stretch/>
        </p:blipFill>
        <p:spPr>
          <a:xfrm>
            <a:off x="1995156" y="4624283"/>
            <a:ext cx="4753638" cy="14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B2F0BD-8D45-45F8-ADAD-DDD241478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0B756F-F2EC-4D52-A2D7-D5FE1BFB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length pseudo-DM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536DE-7CDF-4D58-9D9F-62ECE7CAD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8"/>
          <a:stretch/>
        </p:blipFill>
        <p:spPr>
          <a:xfrm>
            <a:off x="419100" y="1892375"/>
            <a:ext cx="8686235" cy="35409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08C268-D2CB-4A2B-969E-7D70347A6B23}"/>
                  </a:ext>
                </a:extLst>
              </p:cNvPr>
              <p:cNvSpPr txBox="1"/>
              <p:nvPr/>
            </p:nvSpPr>
            <p:spPr>
              <a:xfrm>
                <a:off x="9086251" y="2319337"/>
                <a:ext cx="1050672" cy="343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08C268-D2CB-4A2B-969E-7D70347A6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51" y="2319337"/>
                <a:ext cx="1050672" cy="343812"/>
              </a:xfrm>
              <a:prstGeom prst="rect">
                <a:avLst/>
              </a:prstGeom>
              <a:blipFill>
                <a:blip r:embed="rId3"/>
                <a:stretch>
                  <a:fillRect l="-5233" r="-8140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6D795-27DF-478C-9941-BD17E68CD83F}"/>
                  </a:ext>
                </a:extLst>
              </p:cNvPr>
              <p:cNvSpPr txBox="1"/>
              <p:nvPr/>
            </p:nvSpPr>
            <p:spPr>
              <a:xfrm>
                <a:off x="9086251" y="2751326"/>
                <a:ext cx="1050672" cy="344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6D795-27DF-478C-9941-BD17E68CD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51" y="2751326"/>
                <a:ext cx="1050672" cy="344133"/>
              </a:xfrm>
              <a:prstGeom prst="rect">
                <a:avLst/>
              </a:prstGeom>
              <a:blipFill>
                <a:blip r:embed="rId4"/>
                <a:stretch>
                  <a:fillRect l="-5233" r="-8140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DD743-569C-4D00-8592-EF64766C8DBF}"/>
                  </a:ext>
                </a:extLst>
              </p:cNvPr>
              <p:cNvSpPr txBox="1"/>
              <p:nvPr/>
            </p:nvSpPr>
            <p:spPr>
              <a:xfrm>
                <a:off x="9086251" y="3097152"/>
                <a:ext cx="1042914" cy="343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DD743-569C-4D00-8592-EF64766C8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51" y="3097152"/>
                <a:ext cx="1042914" cy="343812"/>
              </a:xfrm>
              <a:prstGeom prst="rect">
                <a:avLst/>
              </a:prstGeom>
              <a:blipFill>
                <a:blip r:embed="rId5"/>
                <a:stretch>
                  <a:fillRect l="-5263" r="-8187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6974C-BC03-4CC3-B2FD-F1B6C119F61C}"/>
                  </a:ext>
                </a:extLst>
              </p:cNvPr>
              <p:cNvSpPr txBox="1"/>
              <p:nvPr/>
            </p:nvSpPr>
            <p:spPr>
              <a:xfrm>
                <a:off x="9086251" y="3528650"/>
                <a:ext cx="1042914" cy="344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6974C-BC03-4CC3-B2FD-F1B6C119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51" y="3528650"/>
                <a:ext cx="1042914" cy="344133"/>
              </a:xfrm>
              <a:prstGeom prst="rect">
                <a:avLst/>
              </a:prstGeom>
              <a:blipFill>
                <a:blip r:embed="rId6"/>
                <a:stretch>
                  <a:fillRect l="-5263" r="-8187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066C71-735B-41E6-B7A7-161AC6BF264E}"/>
                  </a:ext>
                </a:extLst>
              </p:cNvPr>
              <p:cNvSpPr txBox="1"/>
              <p:nvPr/>
            </p:nvSpPr>
            <p:spPr>
              <a:xfrm>
                <a:off x="1875860" y="1573953"/>
                <a:ext cx="27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066C71-735B-41E6-B7A7-161AC6BF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860" y="1573953"/>
                <a:ext cx="279692" cy="276999"/>
              </a:xfrm>
              <a:prstGeom prst="rect">
                <a:avLst/>
              </a:prstGeom>
              <a:blipFill>
                <a:blip r:embed="rId7"/>
                <a:stretch>
                  <a:fillRect l="-30435" t="-2174" r="-652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41507-0004-4B06-97AC-7B89B59897C9}"/>
                  </a:ext>
                </a:extLst>
              </p:cNvPr>
              <p:cNvSpPr txBox="1"/>
              <p:nvPr/>
            </p:nvSpPr>
            <p:spPr>
              <a:xfrm>
                <a:off x="2240255" y="15739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41507-0004-4B06-97AC-7B89B5989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55" y="1573953"/>
                <a:ext cx="364395" cy="276999"/>
              </a:xfrm>
              <a:prstGeom prst="rect">
                <a:avLst/>
              </a:prstGeom>
              <a:blipFill>
                <a:blip r:embed="rId8"/>
                <a:stretch>
                  <a:fillRect l="-1166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051C7-BCB2-4207-8212-8AF891BBFD89}"/>
                  </a:ext>
                </a:extLst>
              </p:cNvPr>
              <p:cNvSpPr txBox="1"/>
              <p:nvPr/>
            </p:nvSpPr>
            <p:spPr>
              <a:xfrm>
                <a:off x="2697455" y="15739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051C7-BCB2-4207-8212-8AF891BBF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455" y="1573953"/>
                <a:ext cx="364395" cy="276999"/>
              </a:xfrm>
              <a:prstGeom prst="rect">
                <a:avLst/>
              </a:prstGeom>
              <a:blipFill>
                <a:blip r:embed="rId9"/>
                <a:stretch>
                  <a:fillRect l="-1166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D828A5-3F36-4123-8983-69B360D40161}"/>
                  </a:ext>
                </a:extLst>
              </p:cNvPr>
              <p:cNvSpPr txBox="1"/>
              <p:nvPr/>
            </p:nvSpPr>
            <p:spPr>
              <a:xfrm>
                <a:off x="3897605" y="15739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D828A5-3F36-4123-8983-69B360D40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605" y="1573953"/>
                <a:ext cx="364395" cy="276999"/>
              </a:xfrm>
              <a:prstGeom prst="rect">
                <a:avLst/>
              </a:prstGeom>
              <a:blipFill>
                <a:blip r:embed="rId10"/>
                <a:stretch>
                  <a:fillRect l="-1000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5CF89B-E4DD-46F4-8CEE-805E611D8E82}"/>
                  </a:ext>
                </a:extLst>
              </p:cNvPr>
              <p:cNvSpPr txBox="1"/>
              <p:nvPr/>
            </p:nvSpPr>
            <p:spPr>
              <a:xfrm>
                <a:off x="4293677" y="15739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5CF89B-E4DD-46F4-8CEE-805E611D8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677" y="1573953"/>
                <a:ext cx="364395" cy="276999"/>
              </a:xfrm>
              <a:prstGeom prst="rect">
                <a:avLst/>
              </a:prstGeom>
              <a:blipFill>
                <a:blip r:embed="rId11"/>
                <a:stretch>
                  <a:fillRect l="-1166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68D5F3-44D2-4781-BD6D-0CE196E48E36}"/>
                  </a:ext>
                </a:extLst>
              </p:cNvPr>
              <p:cNvSpPr txBox="1"/>
              <p:nvPr/>
            </p:nvSpPr>
            <p:spPr>
              <a:xfrm>
                <a:off x="10158962" y="2386150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68D5F3-44D2-4781-BD6D-0CE196E48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962" y="2386150"/>
                <a:ext cx="1036309" cy="276999"/>
              </a:xfrm>
              <a:prstGeom prst="rect">
                <a:avLst/>
              </a:prstGeom>
              <a:blipFill>
                <a:blip r:embed="rId12"/>
                <a:stretch>
                  <a:fillRect l="-470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8FE209-5C72-4348-A224-63EF0D07ABC0}"/>
                  </a:ext>
                </a:extLst>
              </p:cNvPr>
              <p:cNvSpPr txBox="1"/>
              <p:nvPr/>
            </p:nvSpPr>
            <p:spPr>
              <a:xfrm>
                <a:off x="10128902" y="2806982"/>
                <a:ext cx="1637884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𝑡𝑖𝑑𝑒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8FE209-5C72-4348-A224-63EF0D07A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902" y="2806982"/>
                <a:ext cx="1637884" cy="288477"/>
              </a:xfrm>
              <a:prstGeom prst="rect">
                <a:avLst/>
              </a:prstGeom>
              <a:blipFill>
                <a:blip r:embed="rId13"/>
                <a:stretch>
                  <a:fillRect l="-1119" t="-8333" r="-2612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BC6A0F-F3D0-4712-A7E7-29982CE78B70}"/>
                  </a:ext>
                </a:extLst>
              </p:cNvPr>
              <p:cNvSpPr txBox="1"/>
              <p:nvPr/>
            </p:nvSpPr>
            <p:spPr>
              <a:xfrm>
                <a:off x="10132295" y="3169544"/>
                <a:ext cx="514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BC6A0F-F3D0-4712-A7E7-29982CE78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295" y="3169544"/>
                <a:ext cx="514372" cy="276999"/>
              </a:xfrm>
              <a:prstGeom prst="rect">
                <a:avLst/>
              </a:prstGeom>
              <a:blipFill>
                <a:blip r:embed="rId14"/>
                <a:stretch>
                  <a:fillRect l="-3529" t="-2222" r="-35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AA71E3-467E-4480-BA44-4C185BA51DAE}"/>
                  </a:ext>
                </a:extLst>
              </p:cNvPr>
              <p:cNvSpPr txBox="1"/>
              <p:nvPr/>
            </p:nvSpPr>
            <p:spPr>
              <a:xfrm>
                <a:off x="9863305" y="3595784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AA71E3-467E-4480-BA44-4C185BA5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05" y="3595784"/>
                <a:ext cx="1036309" cy="276999"/>
              </a:xfrm>
              <a:prstGeom prst="rect">
                <a:avLst/>
              </a:prstGeom>
              <a:blipFill>
                <a:blip r:embed="rId15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232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1A123A-EAFD-4326-9F0D-E426E0570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Turning angle ~ tide direction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Earthtide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::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calc_earthtide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(…, method = "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e_w_displacement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Earthtide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::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calc_earthtide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(…, method = “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n_s_displacement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tide_dir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atan2(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tide_v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tide_u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2400" dirty="0"/>
              <a:t>Pseudo-design matrix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6D7A8-72C6-4C99-A6BA-622C9F00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2E3237-2F7B-474F-B9B4-8A8BACEC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Turn angle toward tides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A151C-DE9E-42F6-9D5F-2B23EEC2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19" y="3674728"/>
            <a:ext cx="9248497" cy="28845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E77EE-87C8-4343-BE8D-CCADB8C6B16D}"/>
                  </a:ext>
                </a:extLst>
              </p:cNvPr>
              <p:cNvSpPr txBox="1"/>
              <p:nvPr/>
            </p:nvSpPr>
            <p:spPr>
              <a:xfrm>
                <a:off x="8336070" y="3844048"/>
                <a:ext cx="1480277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E77EE-87C8-4343-BE8D-CCADB8C6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070" y="3844048"/>
                <a:ext cx="1480277" cy="347403"/>
              </a:xfrm>
              <a:prstGeom prst="rect">
                <a:avLst/>
              </a:prstGeom>
              <a:blipFill>
                <a:blip r:embed="rId3"/>
                <a:stretch>
                  <a:fillRect l="-3704" t="-3509" r="-3292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6F4632-A721-477E-A3B0-84AEE8E7910D}"/>
                  </a:ext>
                </a:extLst>
              </p:cNvPr>
              <p:cNvSpPr txBox="1"/>
              <p:nvPr/>
            </p:nvSpPr>
            <p:spPr>
              <a:xfrm>
                <a:off x="8336070" y="4275546"/>
                <a:ext cx="1050672" cy="351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6F4632-A721-477E-A3B0-84AEE8E7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070" y="4275546"/>
                <a:ext cx="1050672" cy="351828"/>
              </a:xfrm>
              <a:prstGeom prst="rect">
                <a:avLst/>
              </a:prstGeom>
              <a:blipFill>
                <a:blip r:embed="rId4"/>
                <a:stretch>
                  <a:fillRect l="-5202" r="-7514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6131A-9C70-49F5-85BC-595D1027AF42}"/>
                  </a:ext>
                </a:extLst>
              </p:cNvPr>
              <p:cNvSpPr txBox="1"/>
              <p:nvPr/>
            </p:nvSpPr>
            <p:spPr>
              <a:xfrm>
                <a:off x="8336070" y="4686031"/>
                <a:ext cx="1079976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6131A-9C70-49F5-85BC-595D1027A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070" y="4686031"/>
                <a:ext cx="1079976" cy="628826"/>
              </a:xfrm>
              <a:prstGeom prst="rect">
                <a:avLst/>
              </a:prstGeom>
              <a:blipFill>
                <a:blip r:embed="rId5"/>
                <a:stretch>
                  <a:fillRect l="-3371" r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82C8A-8990-4087-93AF-68A291D12E89}"/>
                  </a:ext>
                </a:extLst>
              </p:cNvPr>
              <p:cNvSpPr txBox="1"/>
              <p:nvPr/>
            </p:nvSpPr>
            <p:spPr>
              <a:xfrm>
                <a:off x="8336070" y="5053361"/>
                <a:ext cx="1049070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82C8A-8990-4087-93AF-68A291D12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070" y="5053361"/>
                <a:ext cx="1049070" cy="349198"/>
              </a:xfrm>
              <a:prstGeom prst="rect">
                <a:avLst/>
              </a:prstGeom>
              <a:blipFill>
                <a:blip r:embed="rId6"/>
                <a:stretch>
                  <a:fillRect l="-5202" r="-75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6024D5-A102-4FA2-BF93-4C0FBFF19C76}"/>
                  </a:ext>
                </a:extLst>
              </p:cNvPr>
              <p:cNvSpPr txBox="1"/>
              <p:nvPr/>
            </p:nvSpPr>
            <p:spPr>
              <a:xfrm>
                <a:off x="4507054" y="3340099"/>
                <a:ext cx="27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6024D5-A102-4FA2-BF93-4C0FBFF19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54" y="3340099"/>
                <a:ext cx="279692" cy="276999"/>
              </a:xfrm>
              <a:prstGeom prst="rect">
                <a:avLst/>
              </a:prstGeom>
              <a:blipFill>
                <a:blip r:embed="rId7"/>
                <a:stretch>
                  <a:fillRect l="-30435" t="-2222" r="-869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40CAF1-516F-423E-B351-22648E15FCDC}"/>
                  </a:ext>
                </a:extLst>
              </p:cNvPr>
              <p:cNvSpPr txBox="1"/>
              <p:nvPr/>
            </p:nvSpPr>
            <p:spPr>
              <a:xfrm>
                <a:off x="5995399" y="3340099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40CAF1-516F-423E-B351-22648E15F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399" y="3340099"/>
                <a:ext cx="364395" cy="276999"/>
              </a:xfrm>
              <a:prstGeom prst="rect">
                <a:avLst/>
              </a:prstGeom>
              <a:blipFill>
                <a:blip r:embed="rId8"/>
                <a:stretch>
                  <a:fillRect l="-1166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9761E-97AC-4EB3-9C4A-09E75DA996FB}"/>
                  </a:ext>
                </a:extLst>
              </p:cNvPr>
              <p:cNvSpPr txBox="1"/>
              <p:nvPr/>
            </p:nvSpPr>
            <p:spPr>
              <a:xfrm>
                <a:off x="6452599" y="3340099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9761E-97AC-4EB3-9C4A-09E75DA99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599" y="3340099"/>
                <a:ext cx="364395" cy="276999"/>
              </a:xfrm>
              <a:prstGeom prst="rect">
                <a:avLst/>
              </a:prstGeom>
              <a:blipFill>
                <a:blip r:embed="rId9"/>
                <a:stretch>
                  <a:fillRect l="-1166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74EDA1-10CC-4AD2-AEB9-3E660EE865EB}"/>
                  </a:ext>
                </a:extLst>
              </p:cNvPr>
              <p:cNvSpPr txBox="1"/>
              <p:nvPr/>
            </p:nvSpPr>
            <p:spPr>
              <a:xfrm>
                <a:off x="9386742" y="4323171"/>
                <a:ext cx="1145505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𝑡𝑖𝑑𝑒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74EDA1-10CC-4AD2-AEB9-3E660EE8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742" y="4323171"/>
                <a:ext cx="1145505" cy="288477"/>
              </a:xfrm>
              <a:prstGeom prst="rect">
                <a:avLst/>
              </a:prstGeom>
              <a:blipFill>
                <a:blip r:embed="rId10"/>
                <a:stretch>
                  <a:fillRect l="-2128" t="-8333" r="-3723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BEB7E6-B64B-4DE5-B03E-C8483DF095D0}"/>
                  </a:ext>
                </a:extLst>
              </p:cNvPr>
              <p:cNvSpPr txBox="1"/>
              <p:nvPr/>
            </p:nvSpPr>
            <p:spPr>
              <a:xfrm>
                <a:off x="9405826" y="4733656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BEB7E6-B64B-4DE5-B03E-C8483DF09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826" y="4733656"/>
                <a:ext cx="522259" cy="276999"/>
              </a:xfrm>
              <a:prstGeom prst="rect">
                <a:avLst/>
              </a:prstGeom>
              <a:blipFill>
                <a:blip r:embed="rId11"/>
                <a:stretch>
                  <a:fillRect l="-4651" t="-4444" r="-348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D80BD7-EDA6-470A-9382-92566374A76F}"/>
                  </a:ext>
                </a:extLst>
              </p:cNvPr>
              <p:cNvSpPr txBox="1"/>
              <p:nvPr/>
            </p:nvSpPr>
            <p:spPr>
              <a:xfrm>
                <a:off x="9386742" y="5100986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D80BD7-EDA6-470A-9382-92566374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742" y="5100986"/>
                <a:ext cx="1036309" cy="276999"/>
              </a:xfrm>
              <a:prstGeom prst="rect">
                <a:avLst/>
              </a:prstGeom>
              <a:blipFill>
                <a:blip r:embed="rId12"/>
                <a:stretch>
                  <a:fillRect l="-5294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9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FE64818-CC2A-4A94-B4C2-2878DBA84244}"/>
              </a:ext>
            </a:extLst>
          </p:cNvPr>
          <p:cNvGrpSpPr/>
          <p:nvPr/>
        </p:nvGrpSpPr>
        <p:grpSpPr>
          <a:xfrm>
            <a:off x="8565094" y="4892693"/>
            <a:ext cx="3538731" cy="186194"/>
            <a:chOff x="8509595" y="5256968"/>
            <a:chExt cx="3538731" cy="18619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BB32882-663C-42EC-B2A9-32688FF5C688}"/>
                </a:ext>
              </a:extLst>
            </p:cNvPr>
            <p:cNvSpPr/>
            <p:nvPr/>
          </p:nvSpPr>
          <p:spPr>
            <a:xfrm>
              <a:off x="8509595" y="5310112"/>
              <a:ext cx="3523480" cy="78884"/>
            </a:xfrm>
            <a:custGeom>
              <a:avLst/>
              <a:gdLst>
                <a:gd name="connsiteX0" fmla="*/ 50150 w 3453878"/>
                <a:gd name="connsiteY0" fmla="*/ 50150 h 77325"/>
                <a:gd name="connsiteX1" fmla="*/ 3424383 w 3453878"/>
                <a:gd name="connsiteY1" fmla="*/ 5015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3878" h="77325">
                  <a:moveTo>
                    <a:pt x="50150" y="50150"/>
                  </a:moveTo>
                  <a:lnTo>
                    <a:pt x="3424383" y="50150"/>
                  </a:lnTo>
                </a:path>
              </a:pathLst>
            </a:custGeom>
            <a:ln w="24710" cap="flat">
              <a:solidFill>
                <a:srgbClr val="999999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484AE-630B-4F52-9384-B765D2C5C2C6}"/>
                </a:ext>
              </a:extLst>
            </p:cNvPr>
            <p:cNvSpPr/>
            <p:nvPr/>
          </p:nvSpPr>
          <p:spPr>
            <a:xfrm>
              <a:off x="11809542" y="5256968"/>
              <a:ext cx="236652" cy="184062"/>
            </a:xfrm>
            <a:custGeom>
              <a:avLst/>
              <a:gdLst>
                <a:gd name="connsiteX0" fmla="*/ 52239 w 231976"/>
                <a:gd name="connsiteY0" fmla="*/ 152247 h 180426"/>
                <a:gd name="connsiteX1" fmla="*/ 189621 w 231976"/>
                <a:gd name="connsiteY1" fmla="*/ 102243 h 180426"/>
                <a:gd name="connsiteX2" fmla="*/ 52239 w 231976"/>
                <a:gd name="connsiteY2" fmla="*/ 52239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52239" y="152247"/>
                  </a:moveTo>
                  <a:lnTo>
                    <a:pt x="189621" y="102243"/>
                  </a:lnTo>
                  <a:lnTo>
                    <a:pt x="52239" y="52239"/>
                  </a:lnTo>
                  <a:close/>
                </a:path>
              </a:pathLst>
            </a:custGeom>
            <a:solidFill>
              <a:srgbClr val="999999">
                <a:alpha val="80000"/>
              </a:srgbClr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76FEE10-C208-4715-B502-93690F744FCE}"/>
                </a:ext>
              </a:extLst>
            </p:cNvPr>
            <p:cNvSpPr/>
            <p:nvPr/>
          </p:nvSpPr>
          <p:spPr>
            <a:xfrm>
              <a:off x="11811674" y="5259100"/>
              <a:ext cx="236652" cy="184062"/>
            </a:xfrm>
            <a:custGeom>
              <a:avLst/>
              <a:gdLst>
                <a:gd name="connsiteX0" fmla="*/ 50150 w 231976"/>
                <a:gd name="connsiteY0" fmla="*/ 150157 h 180426"/>
                <a:gd name="connsiteX1" fmla="*/ 187532 w 231976"/>
                <a:gd name="connsiteY1" fmla="*/ 100153 h 180426"/>
                <a:gd name="connsiteX2" fmla="*/ 50150 w 231976"/>
                <a:gd name="connsiteY2" fmla="*/ 50150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50150" y="150157"/>
                  </a:moveTo>
                  <a:lnTo>
                    <a:pt x="187532" y="100153"/>
                  </a:lnTo>
                  <a:lnTo>
                    <a:pt x="50150" y="50150"/>
                  </a:lnTo>
                  <a:close/>
                </a:path>
              </a:pathLst>
            </a:custGeom>
            <a:noFill/>
            <a:ln w="24710" cap="flat">
              <a:solidFill>
                <a:srgbClr val="999999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3F964B0-B4FB-4DD6-9F32-4D99815DDC18}"/>
              </a:ext>
            </a:extLst>
          </p:cNvPr>
          <p:cNvGrpSpPr/>
          <p:nvPr/>
        </p:nvGrpSpPr>
        <p:grpSpPr>
          <a:xfrm rot="2965245">
            <a:off x="7852642" y="2368237"/>
            <a:ext cx="1482240" cy="5290116"/>
            <a:chOff x="7816193" y="2708756"/>
            <a:chExt cx="1482240" cy="5290116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EE67EAE-9DC9-43CE-854F-F8C86866B64E}"/>
                </a:ext>
              </a:extLst>
            </p:cNvPr>
            <p:cNvSpPr/>
            <p:nvPr/>
          </p:nvSpPr>
          <p:spPr>
            <a:xfrm>
              <a:off x="8509595" y="2710888"/>
              <a:ext cx="788838" cy="2682052"/>
            </a:xfrm>
            <a:custGeom>
              <a:avLst/>
              <a:gdLst>
                <a:gd name="connsiteX0" fmla="*/ 50150 w 773256"/>
                <a:gd name="connsiteY0" fmla="*/ 2598029 h 2629071"/>
                <a:gd name="connsiteX1" fmla="*/ 723656 w 773256"/>
                <a:gd name="connsiteY1" fmla="*/ 50150 h 262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256" h="2629071">
                  <a:moveTo>
                    <a:pt x="50150" y="2598029"/>
                  </a:moveTo>
                  <a:lnTo>
                    <a:pt x="723656" y="50150"/>
                  </a:lnTo>
                </a:path>
              </a:pathLst>
            </a:custGeom>
            <a:ln w="24710" cap="flat">
              <a:solidFill>
                <a:srgbClr val="A3BD5E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C3D0B6E-4ED5-4999-B7C2-43D6448C5910}"/>
                </a:ext>
              </a:extLst>
            </p:cNvPr>
            <p:cNvSpPr/>
            <p:nvPr/>
          </p:nvSpPr>
          <p:spPr>
            <a:xfrm>
              <a:off x="9109347" y="2708756"/>
              <a:ext cx="184062" cy="236652"/>
            </a:xfrm>
            <a:custGeom>
              <a:avLst/>
              <a:gdLst>
                <a:gd name="connsiteX0" fmla="*/ 148896 w 180426"/>
                <a:gd name="connsiteY0" fmla="*/ 197611 h 231976"/>
                <a:gd name="connsiteX1" fmla="*/ 135751 w 180426"/>
                <a:gd name="connsiteY1" fmla="*/ 52239 h 231976"/>
                <a:gd name="connsiteX2" fmla="*/ 52239 w 180426"/>
                <a:gd name="connsiteY2" fmla="*/ 172352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26" h="231976">
                  <a:moveTo>
                    <a:pt x="148896" y="197611"/>
                  </a:moveTo>
                  <a:lnTo>
                    <a:pt x="135751" y="52239"/>
                  </a:lnTo>
                  <a:lnTo>
                    <a:pt x="52239" y="172352"/>
                  </a:lnTo>
                  <a:close/>
                </a:path>
              </a:pathLst>
            </a:custGeom>
            <a:solidFill>
              <a:srgbClr val="A3BD5E">
                <a:alpha val="80000"/>
              </a:srgbClr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A0E2C7F-8054-4B5F-9EC0-124A206C3B2C}"/>
                </a:ext>
              </a:extLst>
            </p:cNvPr>
            <p:cNvSpPr/>
            <p:nvPr/>
          </p:nvSpPr>
          <p:spPr>
            <a:xfrm>
              <a:off x="9111479" y="2710888"/>
              <a:ext cx="184062" cy="236652"/>
            </a:xfrm>
            <a:custGeom>
              <a:avLst/>
              <a:gdLst>
                <a:gd name="connsiteX0" fmla="*/ 146807 w 180426"/>
                <a:gd name="connsiteY0" fmla="*/ 195522 h 231976"/>
                <a:gd name="connsiteX1" fmla="*/ 133661 w 180426"/>
                <a:gd name="connsiteY1" fmla="*/ 50150 h 231976"/>
                <a:gd name="connsiteX2" fmla="*/ 50150 w 180426"/>
                <a:gd name="connsiteY2" fmla="*/ 170262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26" h="231976">
                  <a:moveTo>
                    <a:pt x="146807" y="195522"/>
                  </a:moveTo>
                  <a:lnTo>
                    <a:pt x="133661" y="50150"/>
                  </a:lnTo>
                  <a:lnTo>
                    <a:pt x="50150" y="170262"/>
                  </a:lnTo>
                  <a:close/>
                </a:path>
              </a:pathLst>
            </a:custGeom>
            <a:noFill/>
            <a:ln w="24710" cap="flat">
              <a:solidFill>
                <a:srgbClr val="A3BD5E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452FF58-B6AD-404F-86EA-6900AC1A0180}"/>
                </a:ext>
              </a:extLst>
            </p:cNvPr>
            <p:cNvSpPr/>
            <p:nvPr/>
          </p:nvSpPr>
          <p:spPr>
            <a:xfrm>
              <a:off x="7816193" y="5316820"/>
              <a:ext cx="788838" cy="2682052"/>
            </a:xfrm>
            <a:custGeom>
              <a:avLst/>
              <a:gdLst>
                <a:gd name="connsiteX0" fmla="*/ 50150 w 773256"/>
                <a:gd name="connsiteY0" fmla="*/ 2598029 h 2629071"/>
                <a:gd name="connsiteX1" fmla="*/ 723656 w 773256"/>
                <a:gd name="connsiteY1" fmla="*/ 50150 h 262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256" h="2629071">
                  <a:moveTo>
                    <a:pt x="50150" y="2598029"/>
                  </a:moveTo>
                  <a:lnTo>
                    <a:pt x="723656" y="50150"/>
                  </a:lnTo>
                </a:path>
              </a:pathLst>
            </a:custGeom>
            <a:ln w="2471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1A123A-EAFD-4326-9F0D-E426E0570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3"/>
            <a:ext cx="10944109" cy="5117937"/>
          </a:xfrm>
        </p:spPr>
        <p:txBody>
          <a:bodyPr>
            <a:normAutofit/>
          </a:bodyPr>
          <a:lstStyle/>
          <a:p>
            <a:r>
              <a:rPr lang="en-CA" sz="2400" dirty="0"/>
              <a:t>Turning angle ~ coastline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terra::direction(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land_rast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</a:t>
            </a:r>
            <a:r>
              <a:rPr lang="en-CA" sz="2000" dirty="0"/>
              <a:t> –  calculate direction to nearest coastline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sz="2400" dirty="0" err="1"/>
              <a:t>Menotaxis</a:t>
            </a:r>
            <a:r>
              <a:rPr lang="en-CA" sz="2400" dirty="0"/>
              <a:t>: movement at an angle relative to </a:t>
            </a:r>
            <a:br>
              <a:rPr lang="en-CA" sz="2400" dirty="0"/>
            </a:br>
            <a:r>
              <a:rPr lang="en-CA" sz="2400" dirty="0"/>
              <a:t>stimulus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"I(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land_dir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+ 3.14/2)" </a:t>
            </a:r>
            <a:r>
              <a:rPr lang="en-CA" sz="2000" dirty="0"/>
              <a:t>–  Bias 90° left of direction to coastline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"I(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land_dir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- 3.14/2)" </a:t>
            </a:r>
            <a:r>
              <a:rPr lang="en-CA" sz="2000" dirty="0"/>
              <a:t>–  Bias 90° right of direction to coastline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6D7A8-72C6-4C99-A6BA-622C9F00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2E3237-2F7B-474F-B9B4-8A8BACEC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dirty="0"/>
              <a:t>Turn angle: </a:t>
            </a:r>
            <a:r>
              <a:rPr lang="en-CA" sz="3600" dirty="0" err="1"/>
              <a:t>menotaxis</a:t>
            </a:r>
            <a:r>
              <a:rPr lang="en-CA" sz="3600" dirty="0"/>
              <a:t> relative to coastline</a:t>
            </a:r>
            <a:endParaRPr lang="en-US" sz="3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6FC333-07FA-469C-BCBD-0A20B51710A8}"/>
              </a:ext>
            </a:extLst>
          </p:cNvPr>
          <p:cNvCxnSpPr>
            <a:cxnSpLocks/>
          </p:cNvCxnSpPr>
          <p:nvPr/>
        </p:nvCxnSpPr>
        <p:spPr>
          <a:xfrm flipV="1">
            <a:off x="778200" y="3694560"/>
            <a:ext cx="720000" cy="0"/>
          </a:xfrm>
          <a:prstGeom prst="straightConnector1">
            <a:avLst/>
          </a:prstGeom>
          <a:ln w="38100">
            <a:solidFill>
              <a:srgbClr val="6C4F9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64900D-4293-493E-9FDD-EC221173B736}"/>
              </a:ext>
            </a:extLst>
          </p:cNvPr>
          <p:cNvCxnSpPr>
            <a:cxnSpLocks/>
          </p:cNvCxnSpPr>
          <p:nvPr/>
        </p:nvCxnSpPr>
        <p:spPr>
          <a:xfrm flipV="1">
            <a:off x="778200" y="3195227"/>
            <a:ext cx="720000" cy="0"/>
          </a:xfrm>
          <a:prstGeom prst="straightConnector1">
            <a:avLst/>
          </a:prstGeom>
          <a:ln w="38100">
            <a:solidFill>
              <a:srgbClr val="5A77C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E56AB7-0611-4654-A776-536179BE8A1B}"/>
              </a:ext>
            </a:extLst>
          </p:cNvPr>
          <p:cNvCxnSpPr>
            <a:cxnSpLocks/>
          </p:cNvCxnSpPr>
          <p:nvPr/>
        </p:nvCxnSpPr>
        <p:spPr>
          <a:xfrm flipV="1">
            <a:off x="778200" y="5192559"/>
            <a:ext cx="720000" cy="0"/>
          </a:xfrm>
          <a:prstGeom prst="straightConnector1">
            <a:avLst/>
          </a:prstGeom>
          <a:ln w="38100">
            <a:solidFill>
              <a:srgbClr val="77AD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A4A212-CD43-48C4-860C-B3B16932ECDF}"/>
              </a:ext>
            </a:extLst>
          </p:cNvPr>
          <p:cNvCxnSpPr>
            <a:cxnSpLocks/>
          </p:cNvCxnSpPr>
          <p:nvPr/>
        </p:nvCxnSpPr>
        <p:spPr>
          <a:xfrm flipV="1">
            <a:off x="778200" y="4193890"/>
            <a:ext cx="720000" cy="0"/>
          </a:xfrm>
          <a:prstGeom prst="straightConnector1">
            <a:avLst/>
          </a:prstGeom>
          <a:ln w="38100">
            <a:solidFill>
              <a:srgbClr val="A4BE6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680FD-B2DF-4384-B797-8EA543EC4A7B}"/>
              </a:ext>
            </a:extLst>
          </p:cNvPr>
          <p:cNvSpPr/>
          <p:nvPr/>
        </p:nvSpPr>
        <p:spPr>
          <a:xfrm>
            <a:off x="1654400" y="2995172"/>
            <a:ext cx="202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rgbClr val="5A77C2"/>
                </a:solidFill>
                <a:latin typeface="Montserrat" pitchFamily="2" charset="0"/>
              </a:rPr>
              <a:t>Animal track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8A17E-A342-4D81-8CF5-21CBD66CBDD9}"/>
              </a:ext>
            </a:extLst>
          </p:cNvPr>
          <p:cNvSpPr/>
          <p:nvPr/>
        </p:nvSpPr>
        <p:spPr>
          <a:xfrm>
            <a:off x="1654399" y="3494506"/>
            <a:ext cx="3475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rgbClr val="6C4F9C"/>
                </a:solidFill>
                <a:latin typeface="Montserrat" pitchFamily="2" charset="0"/>
              </a:rPr>
              <a:t>Stimuli direction</a:t>
            </a:r>
            <a:r>
              <a:rPr lang="en-GB" sz="1600" spc="-80" dirty="0">
                <a:solidFill>
                  <a:srgbClr val="6C4F9C"/>
                </a:solidFill>
                <a:latin typeface="Montserrat" pitchFamily="2" charset="0"/>
              </a:rPr>
              <a:t> (</a:t>
            </a:r>
            <a:r>
              <a:rPr lang="en-GB" sz="1600" spc="-80" dirty="0" err="1">
                <a:solidFill>
                  <a:srgbClr val="6C4F9C"/>
                </a:solidFill>
                <a:latin typeface="Montserrat" pitchFamily="2" charset="0"/>
              </a:rPr>
              <a:t>eg.</a:t>
            </a:r>
            <a:r>
              <a:rPr lang="en-GB" sz="1600" spc="-80" dirty="0">
                <a:solidFill>
                  <a:srgbClr val="6C4F9C"/>
                </a:solidFill>
                <a:latin typeface="Montserrat" pitchFamily="2" charset="0"/>
              </a:rPr>
              <a:t> coastline)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6CBD2A-9E14-448B-9E43-D9A47A5D68F3}"/>
              </a:ext>
            </a:extLst>
          </p:cNvPr>
          <p:cNvSpPr/>
          <p:nvPr/>
        </p:nvSpPr>
        <p:spPr>
          <a:xfrm>
            <a:off x="1654400" y="4992507"/>
            <a:ext cx="2464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rgbClr val="77ADB8"/>
                </a:solidFill>
                <a:latin typeface="Montserrat" pitchFamily="2" charset="0"/>
              </a:rPr>
              <a:t>Bias coefficients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8239E2-39F0-47FC-8211-5BB1A6176A31}"/>
              </a:ext>
            </a:extLst>
          </p:cNvPr>
          <p:cNvSpPr/>
          <p:nvPr/>
        </p:nvSpPr>
        <p:spPr>
          <a:xfrm>
            <a:off x="1654400" y="3993838"/>
            <a:ext cx="2661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rgbClr val="A4BE64"/>
                </a:solidFill>
                <a:latin typeface="Montserrat" pitchFamily="2" charset="0"/>
              </a:rPr>
              <a:t>Angle of attraction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86460E-5F63-49CE-8F07-70FB14EEEF89}"/>
              </a:ext>
            </a:extLst>
          </p:cNvPr>
          <p:cNvGrpSpPr/>
          <p:nvPr/>
        </p:nvGrpSpPr>
        <p:grpSpPr>
          <a:xfrm>
            <a:off x="7693871" y="3079666"/>
            <a:ext cx="971142" cy="1966354"/>
            <a:chOff x="7634482" y="3436065"/>
            <a:chExt cx="975032" cy="197423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580B59-079F-4725-A617-C7B57B14C190}"/>
                </a:ext>
              </a:extLst>
            </p:cNvPr>
            <p:cNvSpPr/>
            <p:nvPr/>
          </p:nvSpPr>
          <p:spPr>
            <a:xfrm>
              <a:off x="7636613" y="3438197"/>
              <a:ext cx="972901" cy="1972098"/>
            </a:xfrm>
            <a:custGeom>
              <a:avLst/>
              <a:gdLst>
                <a:gd name="connsiteX0" fmla="*/ 905887 w 953682"/>
                <a:gd name="connsiteY0" fmla="*/ 1885087 h 1933140"/>
                <a:gd name="connsiteX1" fmla="*/ 50149 w 953682"/>
                <a:gd name="connsiteY1" fmla="*/ 50149 h 193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682" h="1933140">
                  <a:moveTo>
                    <a:pt x="905887" y="1885087"/>
                  </a:moveTo>
                  <a:lnTo>
                    <a:pt x="50149" y="50149"/>
                  </a:lnTo>
                </a:path>
              </a:pathLst>
            </a:custGeom>
            <a:ln w="24710" cap="flat">
              <a:solidFill>
                <a:srgbClr val="68A3AE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927F6B-855E-4D3C-BC88-AD5BEE434E93}"/>
                </a:ext>
              </a:extLst>
            </p:cNvPr>
            <p:cNvSpPr/>
            <p:nvPr/>
          </p:nvSpPr>
          <p:spPr>
            <a:xfrm>
              <a:off x="7634482" y="3436065"/>
              <a:ext cx="210357" cy="236652"/>
            </a:xfrm>
            <a:custGeom>
              <a:avLst/>
              <a:gdLst>
                <a:gd name="connsiteX0" fmla="*/ 155598 w 206201"/>
                <a:gd name="connsiteY0" fmla="*/ 155598 h 231976"/>
                <a:gd name="connsiteX1" fmla="*/ 52239 w 206201"/>
                <a:gd name="connsiteY1" fmla="*/ 52239 h 231976"/>
                <a:gd name="connsiteX2" fmla="*/ 65127 w 206201"/>
                <a:gd name="connsiteY2" fmla="*/ 197869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201" h="231976">
                  <a:moveTo>
                    <a:pt x="155598" y="155598"/>
                  </a:moveTo>
                  <a:lnTo>
                    <a:pt x="52239" y="52239"/>
                  </a:lnTo>
                  <a:lnTo>
                    <a:pt x="65127" y="197869"/>
                  </a:lnTo>
                  <a:close/>
                </a:path>
              </a:pathLst>
            </a:custGeom>
            <a:solidFill>
              <a:srgbClr val="68A3AE">
                <a:alpha val="80000"/>
              </a:srgbClr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72581BE-4419-4EF2-A2DB-C88E1198C88F}"/>
                </a:ext>
              </a:extLst>
            </p:cNvPr>
            <p:cNvSpPr/>
            <p:nvPr/>
          </p:nvSpPr>
          <p:spPr>
            <a:xfrm>
              <a:off x="7636613" y="3438197"/>
              <a:ext cx="184062" cy="236652"/>
            </a:xfrm>
            <a:custGeom>
              <a:avLst/>
              <a:gdLst>
                <a:gd name="connsiteX0" fmla="*/ 153508 w 180426"/>
                <a:gd name="connsiteY0" fmla="*/ 153508 h 231976"/>
                <a:gd name="connsiteX1" fmla="*/ 50150 w 180426"/>
                <a:gd name="connsiteY1" fmla="*/ 50150 h 231976"/>
                <a:gd name="connsiteX2" fmla="*/ 63037 w 180426"/>
                <a:gd name="connsiteY2" fmla="*/ 195779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26" h="231976">
                  <a:moveTo>
                    <a:pt x="153508" y="153508"/>
                  </a:moveTo>
                  <a:lnTo>
                    <a:pt x="50150" y="50150"/>
                  </a:lnTo>
                  <a:lnTo>
                    <a:pt x="63037" y="195779"/>
                  </a:lnTo>
                  <a:close/>
                </a:path>
              </a:pathLst>
            </a:custGeom>
            <a:noFill/>
            <a:ln w="24710" cap="flat">
              <a:solidFill>
                <a:srgbClr val="68A3AE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415B89-BC17-4E9D-920A-552A6C2DB79C}"/>
              </a:ext>
            </a:extLst>
          </p:cNvPr>
          <p:cNvGrpSpPr/>
          <p:nvPr/>
        </p:nvGrpSpPr>
        <p:grpSpPr>
          <a:xfrm>
            <a:off x="10993299" y="3033324"/>
            <a:ext cx="788838" cy="2050981"/>
            <a:chOff x="10937800" y="3397599"/>
            <a:chExt cx="788838" cy="205098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173AD9-8535-4206-9058-6A1AC73A55EB}"/>
                </a:ext>
              </a:extLst>
            </p:cNvPr>
            <p:cNvGrpSpPr/>
            <p:nvPr/>
          </p:nvGrpSpPr>
          <p:grpSpPr>
            <a:xfrm>
              <a:off x="10937800" y="3397599"/>
              <a:ext cx="788838" cy="2050981"/>
              <a:chOff x="10937800" y="3397599"/>
              <a:chExt cx="788838" cy="2050981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CC43F38-C479-4522-B281-815414ACB4D5}"/>
                  </a:ext>
                </a:extLst>
              </p:cNvPr>
              <p:cNvSpPr/>
              <p:nvPr/>
            </p:nvSpPr>
            <p:spPr>
              <a:xfrm>
                <a:off x="10937800" y="3397599"/>
                <a:ext cx="788838" cy="2050981"/>
              </a:xfrm>
              <a:custGeom>
                <a:avLst/>
                <a:gdLst>
                  <a:gd name="connsiteX0" fmla="*/ 706746 w 773256"/>
                  <a:gd name="connsiteY0" fmla="*/ 1924882 h 2010466"/>
                  <a:gd name="connsiteX1" fmla="*/ 706231 w 773256"/>
                  <a:gd name="connsiteY1" fmla="*/ 1871528 h 2010466"/>
                  <a:gd name="connsiteX2" fmla="*/ 704942 w 773256"/>
                  <a:gd name="connsiteY2" fmla="*/ 1818173 h 2010466"/>
                  <a:gd name="connsiteX3" fmla="*/ 702622 w 773256"/>
                  <a:gd name="connsiteY3" fmla="*/ 1765076 h 2010466"/>
                  <a:gd name="connsiteX4" fmla="*/ 699271 w 773256"/>
                  <a:gd name="connsiteY4" fmla="*/ 1711979 h 2010466"/>
                  <a:gd name="connsiteX5" fmla="*/ 695147 w 773256"/>
                  <a:gd name="connsiteY5" fmla="*/ 1658882 h 2010466"/>
                  <a:gd name="connsiteX6" fmla="*/ 689992 w 773256"/>
                  <a:gd name="connsiteY6" fmla="*/ 1605785 h 2010466"/>
                  <a:gd name="connsiteX7" fmla="*/ 683806 w 773256"/>
                  <a:gd name="connsiteY7" fmla="*/ 1552946 h 2010466"/>
                  <a:gd name="connsiteX8" fmla="*/ 676847 w 773256"/>
                  <a:gd name="connsiteY8" fmla="*/ 1500107 h 2010466"/>
                  <a:gd name="connsiteX9" fmla="*/ 668856 w 773256"/>
                  <a:gd name="connsiteY9" fmla="*/ 1447268 h 2010466"/>
                  <a:gd name="connsiteX10" fmla="*/ 660093 w 773256"/>
                  <a:gd name="connsiteY10" fmla="*/ 1394686 h 2010466"/>
                  <a:gd name="connsiteX11" fmla="*/ 650298 w 773256"/>
                  <a:gd name="connsiteY11" fmla="*/ 1342363 h 2010466"/>
                  <a:gd name="connsiteX12" fmla="*/ 639731 w 773256"/>
                  <a:gd name="connsiteY12" fmla="*/ 1290297 h 2010466"/>
                  <a:gd name="connsiteX13" fmla="*/ 628131 w 773256"/>
                  <a:gd name="connsiteY13" fmla="*/ 1238231 h 2010466"/>
                  <a:gd name="connsiteX14" fmla="*/ 615502 w 773256"/>
                  <a:gd name="connsiteY14" fmla="*/ 1186423 h 2010466"/>
                  <a:gd name="connsiteX15" fmla="*/ 602099 w 773256"/>
                  <a:gd name="connsiteY15" fmla="*/ 1134872 h 2010466"/>
                  <a:gd name="connsiteX16" fmla="*/ 587922 w 773256"/>
                  <a:gd name="connsiteY16" fmla="*/ 1083580 h 2010466"/>
                  <a:gd name="connsiteX17" fmla="*/ 572715 w 773256"/>
                  <a:gd name="connsiteY17" fmla="*/ 1032545 h 2010466"/>
                  <a:gd name="connsiteX18" fmla="*/ 556476 w 773256"/>
                  <a:gd name="connsiteY18" fmla="*/ 981768 h 2010466"/>
                  <a:gd name="connsiteX19" fmla="*/ 539723 w 773256"/>
                  <a:gd name="connsiteY19" fmla="*/ 931248 h 2010466"/>
                  <a:gd name="connsiteX20" fmla="*/ 521680 w 773256"/>
                  <a:gd name="connsiteY20" fmla="*/ 880986 h 2010466"/>
                  <a:gd name="connsiteX21" fmla="*/ 502864 w 773256"/>
                  <a:gd name="connsiteY21" fmla="*/ 831240 h 2010466"/>
                  <a:gd name="connsiteX22" fmla="*/ 483275 w 773256"/>
                  <a:gd name="connsiteY22" fmla="*/ 781752 h 2010466"/>
                  <a:gd name="connsiteX23" fmla="*/ 462913 w 773256"/>
                  <a:gd name="connsiteY23" fmla="*/ 732521 h 2010466"/>
                  <a:gd name="connsiteX24" fmla="*/ 441519 w 773256"/>
                  <a:gd name="connsiteY24" fmla="*/ 683806 h 2010466"/>
                  <a:gd name="connsiteX25" fmla="*/ 419352 w 773256"/>
                  <a:gd name="connsiteY25" fmla="*/ 635349 h 2010466"/>
                  <a:gd name="connsiteX26" fmla="*/ 396155 w 773256"/>
                  <a:gd name="connsiteY26" fmla="*/ 587407 h 2010466"/>
                  <a:gd name="connsiteX27" fmla="*/ 372441 w 773256"/>
                  <a:gd name="connsiteY27" fmla="*/ 539723 h 2010466"/>
                  <a:gd name="connsiteX28" fmla="*/ 347697 w 773256"/>
                  <a:gd name="connsiteY28" fmla="*/ 492554 h 2010466"/>
                  <a:gd name="connsiteX29" fmla="*/ 322180 w 773256"/>
                  <a:gd name="connsiteY29" fmla="*/ 445643 h 2010466"/>
                  <a:gd name="connsiteX30" fmla="*/ 295889 w 773256"/>
                  <a:gd name="connsiteY30" fmla="*/ 399506 h 2010466"/>
                  <a:gd name="connsiteX31" fmla="*/ 268567 w 773256"/>
                  <a:gd name="connsiteY31" fmla="*/ 353626 h 2010466"/>
                  <a:gd name="connsiteX32" fmla="*/ 240730 w 773256"/>
                  <a:gd name="connsiteY32" fmla="*/ 308261 h 2010466"/>
                  <a:gd name="connsiteX33" fmla="*/ 211862 w 773256"/>
                  <a:gd name="connsiteY33" fmla="*/ 263412 h 2010466"/>
                  <a:gd name="connsiteX34" fmla="*/ 182478 w 773256"/>
                  <a:gd name="connsiteY34" fmla="*/ 219079 h 2010466"/>
                  <a:gd name="connsiteX35" fmla="*/ 152064 w 773256"/>
                  <a:gd name="connsiteY35" fmla="*/ 175261 h 2010466"/>
                  <a:gd name="connsiteX36" fmla="*/ 120875 w 773256"/>
                  <a:gd name="connsiteY36" fmla="*/ 131959 h 2010466"/>
                  <a:gd name="connsiteX37" fmla="*/ 89172 w 773256"/>
                  <a:gd name="connsiteY37" fmla="*/ 89172 h 201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3256" h="2010466">
                    <a:moveTo>
                      <a:pt x="706746" y="1924882"/>
                    </a:moveTo>
                    <a:lnTo>
                      <a:pt x="706231" y="1871528"/>
                    </a:lnTo>
                    <a:lnTo>
                      <a:pt x="704942" y="1818173"/>
                    </a:lnTo>
                    <a:lnTo>
                      <a:pt x="702622" y="1765076"/>
                    </a:lnTo>
                    <a:lnTo>
                      <a:pt x="699271" y="1711979"/>
                    </a:lnTo>
                    <a:lnTo>
                      <a:pt x="695147" y="1658882"/>
                    </a:lnTo>
                    <a:lnTo>
                      <a:pt x="689992" y="1605785"/>
                    </a:lnTo>
                    <a:lnTo>
                      <a:pt x="683806" y="1552946"/>
                    </a:lnTo>
                    <a:lnTo>
                      <a:pt x="676847" y="1500107"/>
                    </a:lnTo>
                    <a:lnTo>
                      <a:pt x="668856" y="1447268"/>
                    </a:lnTo>
                    <a:lnTo>
                      <a:pt x="660093" y="1394686"/>
                    </a:lnTo>
                    <a:lnTo>
                      <a:pt x="650298" y="1342363"/>
                    </a:lnTo>
                    <a:lnTo>
                      <a:pt x="639731" y="1290297"/>
                    </a:lnTo>
                    <a:lnTo>
                      <a:pt x="628131" y="1238231"/>
                    </a:lnTo>
                    <a:lnTo>
                      <a:pt x="615502" y="1186423"/>
                    </a:lnTo>
                    <a:lnTo>
                      <a:pt x="602099" y="1134872"/>
                    </a:lnTo>
                    <a:lnTo>
                      <a:pt x="587922" y="1083580"/>
                    </a:lnTo>
                    <a:lnTo>
                      <a:pt x="572715" y="1032545"/>
                    </a:lnTo>
                    <a:lnTo>
                      <a:pt x="556476" y="981768"/>
                    </a:lnTo>
                    <a:lnTo>
                      <a:pt x="539723" y="931248"/>
                    </a:lnTo>
                    <a:lnTo>
                      <a:pt x="521680" y="880986"/>
                    </a:lnTo>
                    <a:lnTo>
                      <a:pt x="502864" y="831240"/>
                    </a:lnTo>
                    <a:lnTo>
                      <a:pt x="483275" y="781752"/>
                    </a:lnTo>
                    <a:lnTo>
                      <a:pt x="462913" y="732521"/>
                    </a:lnTo>
                    <a:lnTo>
                      <a:pt x="441519" y="683806"/>
                    </a:lnTo>
                    <a:lnTo>
                      <a:pt x="419352" y="635349"/>
                    </a:lnTo>
                    <a:lnTo>
                      <a:pt x="396155" y="587407"/>
                    </a:lnTo>
                    <a:lnTo>
                      <a:pt x="372441" y="539723"/>
                    </a:lnTo>
                    <a:lnTo>
                      <a:pt x="347697" y="492554"/>
                    </a:lnTo>
                    <a:lnTo>
                      <a:pt x="322180" y="445643"/>
                    </a:lnTo>
                    <a:lnTo>
                      <a:pt x="295889" y="399506"/>
                    </a:lnTo>
                    <a:lnTo>
                      <a:pt x="268567" y="353626"/>
                    </a:lnTo>
                    <a:lnTo>
                      <a:pt x="240730" y="308261"/>
                    </a:lnTo>
                    <a:lnTo>
                      <a:pt x="211862" y="263412"/>
                    </a:lnTo>
                    <a:lnTo>
                      <a:pt x="182478" y="219079"/>
                    </a:lnTo>
                    <a:lnTo>
                      <a:pt x="152064" y="175261"/>
                    </a:lnTo>
                    <a:lnTo>
                      <a:pt x="120875" y="131959"/>
                    </a:lnTo>
                    <a:lnTo>
                      <a:pt x="89172" y="89172"/>
                    </a:lnTo>
                  </a:path>
                </a:pathLst>
              </a:custGeom>
              <a:noFill/>
              <a:ln w="43937" cap="flat">
                <a:solidFill>
                  <a:srgbClr val="5A77C2">
                    <a:alpha val="8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A8433A-ED7B-48FF-AE3C-58C9A9015AF2}"/>
                  </a:ext>
                </a:extLst>
              </p:cNvPr>
              <p:cNvSpPr/>
              <p:nvPr/>
            </p:nvSpPr>
            <p:spPr>
              <a:xfrm>
                <a:off x="10975477" y="3435277"/>
                <a:ext cx="210357" cy="236652"/>
              </a:xfrm>
              <a:custGeom>
                <a:avLst/>
                <a:gdLst>
                  <a:gd name="connsiteX0" fmla="*/ 174413 w 206201"/>
                  <a:gd name="connsiteY0" fmla="*/ 132658 h 231976"/>
                  <a:gd name="connsiteX1" fmla="*/ 52239 w 206201"/>
                  <a:gd name="connsiteY1" fmla="*/ 52239 h 231976"/>
                  <a:gd name="connsiteX2" fmla="*/ 94252 w 206201"/>
                  <a:gd name="connsiteY2" fmla="*/ 192456 h 231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201" h="231976">
                    <a:moveTo>
                      <a:pt x="174413" y="132658"/>
                    </a:moveTo>
                    <a:lnTo>
                      <a:pt x="52239" y="52239"/>
                    </a:lnTo>
                    <a:lnTo>
                      <a:pt x="94252" y="192456"/>
                    </a:lnTo>
                    <a:close/>
                  </a:path>
                </a:pathLst>
              </a:custGeom>
              <a:solidFill>
                <a:srgbClr val="5A77C2">
                  <a:alpha val="80000"/>
                </a:srgbClr>
              </a:solidFill>
              <a:ln w="25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88BA4C1-867F-43CB-9B14-1AAFCB8FBAD0}"/>
                </a:ext>
              </a:extLst>
            </p:cNvPr>
            <p:cNvSpPr/>
            <p:nvPr/>
          </p:nvSpPr>
          <p:spPr>
            <a:xfrm>
              <a:off x="10937800" y="3397599"/>
              <a:ext cx="289241" cy="315535"/>
            </a:xfrm>
            <a:custGeom>
              <a:avLst/>
              <a:gdLst>
                <a:gd name="connsiteX0" fmla="*/ 211346 w 283527"/>
                <a:gd name="connsiteY0" fmla="*/ 169591 h 309302"/>
                <a:gd name="connsiteX1" fmla="*/ 89172 w 283527"/>
                <a:gd name="connsiteY1" fmla="*/ 89172 h 309302"/>
                <a:gd name="connsiteX2" fmla="*/ 131185 w 283527"/>
                <a:gd name="connsiteY2" fmla="*/ 229389 h 30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27" h="309302">
                  <a:moveTo>
                    <a:pt x="211346" y="169591"/>
                  </a:moveTo>
                  <a:lnTo>
                    <a:pt x="89172" y="89172"/>
                  </a:lnTo>
                  <a:lnTo>
                    <a:pt x="131185" y="229389"/>
                  </a:lnTo>
                  <a:close/>
                </a:path>
              </a:pathLst>
            </a:custGeom>
            <a:noFill/>
            <a:ln w="43937" cap="flat">
              <a:solidFill>
                <a:srgbClr val="5A77C2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DC782B-0CEA-4D4C-83FB-288CECCD5186}"/>
              </a:ext>
            </a:extLst>
          </p:cNvPr>
          <p:cNvGrpSpPr/>
          <p:nvPr/>
        </p:nvGrpSpPr>
        <p:grpSpPr>
          <a:xfrm>
            <a:off x="9929155" y="4251292"/>
            <a:ext cx="315536" cy="815133"/>
            <a:chOff x="9873656" y="4615567"/>
            <a:chExt cx="315536" cy="8151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0AEA9A3-1B18-409E-A263-4A439213FB81}"/>
                </a:ext>
              </a:extLst>
            </p:cNvPr>
            <p:cNvSpPr/>
            <p:nvPr/>
          </p:nvSpPr>
          <p:spPr>
            <a:xfrm>
              <a:off x="9911334" y="4653244"/>
              <a:ext cx="210357" cy="236652"/>
            </a:xfrm>
            <a:custGeom>
              <a:avLst/>
              <a:gdLst>
                <a:gd name="connsiteX0" fmla="*/ 154567 w 206201"/>
                <a:gd name="connsiteY0" fmla="*/ 156629 h 231976"/>
                <a:gd name="connsiteX1" fmla="*/ 52239 w 206201"/>
                <a:gd name="connsiteY1" fmla="*/ 52239 h 231976"/>
                <a:gd name="connsiteX2" fmla="*/ 63580 w 206201"/>
                <a:gd name="connsiteY2" fmla="*/ 197869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201" h="231976">
                  <a:moveTo>
                    <a:pt x="154567" y="156629"/>
                  </a:moveTo>
                  <a:lnTo>
                    <a:pt x="52239" y="52239"/>
                  </a:lnTo>
                  <a:lnTo>
                    <a:pt x="63580" y="197869"/>
                  </a:lnTo>
                  <a:close/>
                </a:path>
              </a:pathLst>
            </a:custGeom>
            <a:solidFill>
              <a:srgbClr val="6C4F9C"/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0CCD1D9-E711-4A58-B391-5F60347746DD}"/>
                </a:ext>
              </a:extLst>
            </p:cNvPr>
            <p:cNvGrpSpPr/>
            <p:nvPr/>
          </p:nvGrpSpPr>
          <p:grpSpPr>
            <a:xfrm>
              <a:off x="9873656" y="4615567"/>
              <a:ext cx="315536" cy="815133"/>
              <a:chOff x="9873656" y="4615567"/>
              <a:chExt cx="315536" cy="81513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BB9C100-FD01-4ED5-BBD6-DCF0F486E998}"/>
                  </a:ext>
                </a:extLst>
              </p:cNvPr>
              <p:cNvSpPr/>
              <p:nvPr/>
            </p:nvSpPr>
            <p:spPr>
              <a:xfrm>
                <a:off x="9873656" y="4615567"/>
                <a:ext cx="315536" cy="815133"/>
              </a:xfrm>
              <a:custGeom>
                <a:avLst/>
                <a:gdLst>
                  <a:gd name="connsiteX0" fmla="*/ 231451 w 309302"/>
                  <a:gd name="connsiteY0" fmla="*/ 730975 h 799031"/>
                  <a:gd name="connsiteX1" fmla="*/ 231193 w 309302"/>
                  <a:gd name="connsiteY1" fmla="*/ 703395 h 799031"/>
                  <a:gd name="connsiteX2" fmla="*/ 230420 w 309302"/>
                  <a:gd name="connsiteY2" fmla="*/ 675816 h 799031"/>
                  <a:gd name="connsiteX3" fmla="*/ 229131 w 309302"/>
                  <a:gd name="connsiteY3" fmla="*/ 648236 h 799031"/>
                  <a:gd name="connsiteX4" fmla="*/ 227327 w 309302"/>
                  <a:gd name="connsiteY4" fmla="*/ 620657 h 799031"/>
                  <a:gd name="connsiteX5" fmla="*/ 225008 w 309302"/>
                  <a:gd name="connsiteY5" fmla="*/ 593077 h 799031"/>
                  <a:gd name="connsiteX6" fmla="*/ 222430 w 309302"/>
                  <a:gd name="connsiteY6" fmla="*/ 565756 h 799031"/>
                  <a:gd name="connsiteX7" fmla="*/ 219079 w 309302"/>
                  <a:gd name="connsiteY7" fmla="*/ 538176 h 799031"/>
                  <a:gd name="connsiteX8" fmla="*/ 215470 w 309302"/>
                  <a:gd name="connsiteY8" fmla="*/ 510854 h 799031"/>
                  <a:gd name="connsiteX9" fmla="*/ 211089 w 309302"/>
                  <a:gd name="connsiteY9" fmla="*/ 483533 h 799031"/>
                  <a:gd name="connsiteX10" fmla="*/ 206449 w 309302"/>
                  <a:gd name="connsiteY10" fmla="*/ 456469 h 799031"/>
                  <a:gd name="connsiteX11" fmla="*/ 201036 w 309302"/>
                  <a:gd name="connsiteY11" fmla="*/ 429147 h 799031"/>
                  <a:gd name="connsiteX12" fmla="*/ 195366 w 309302"/>
                  <a:gd name="connsiteY12" fmla="*/ 402341 h 799031"/>
                  <a:gd name="connsiteX13" fmla="*/ 189180 w 309302"/>
                  <a:gd name="connsiteY13" fmla="*/ 375277 h 799031"/>
                  <a:gd name="connsiteX14" fmla="*/ 182478 w 309302"/>
                  <a:gd name="connsiteY14" fmla="*/ 348471 h 799031"/>
                  <a:gd name="connsiteX15" fmla="*/ 175261 w 309302"/>
                  <a:gd name="connsiteY15" fmla="*/ 321922 h 799031"/>
                  <a:gd name="connsiteX16" fmla="*/ 167529 w 309302"/>
                  <a:gd name="connsiteY16" fmla="*/ 295374 h 799031"/>
                  <a:gd name="connsiteX17" fmla="*/ 159538 w 309302"/>
                  <a:gd name="connsiteY17" fmla="*/ 269083 h 799031"/>
                  <a:gd name="connsiteX18" fmla="*/ 150775 w 309302"/>
                  <a:gd name="connsiteY18" fmla="*/ 242792 h 799031"/>
                  <a:gd name="connsiteX19" fmla="*/ 141753 w 309302"/>
                  <a:gd name="connsiteY19" fmla="*/ 216759 h 799031"/>
                  <a:gd name="connsiteX20" fmla="*/ 132217 w 309302"/>
                  <a:gd name="connsiteY20" fmla="*/ 190984 h 799031"/>
                  <a:gd name="connsiteX21" fmla="*/ 122164 w 309302"/>
                  <a:gd name="connsiteY21" fmla="*/ 165209 h 799031"/>
                  <a:gd name="connsiteX22" fmla="*/ 111596 w 309302"/>
                  <a:gd name="connsiteY22" fmla="*/ 139691 h 799031"/>
                  <a:gd name="connsiteX23" fmla="*/ 100513 w 309302"/>
                  <a:gd name="connsiteY23" fmla="*/ 114432 h 799031"/>
                  <a:gd name="connsiteX24" fmla="*/ 89172 w 309302"/>
                  <a:gd name="connsiteY24" fmla="*/ 89172 h 79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9302" h="799031">
                    <a:moveTo>
                      <a:pt x="231451" y="730975"/>
                    </a:moveTo>
                    <a:lnTo>
                      <a:pt x="231193" y="703395"/>
                    </a:lnTo>
                    <a:lnTo>
                      <a:pt x="230420" y="675816"/>
                    </a:lnTo>
                    <a:lnTo>
                      <a:pt x="229131" y="648236"/>
                    </a:lnTo>
                    <a:lnTo>
                      <a:pt x="227327" y="620657"/>
                    </a:lnTo>
                    <a:lnTo>
                      <a:pt x="225008" y="593077"/>
                    </a:lnTo>
                    <a:lnTo>
                      <a:pt x="222430" y="565756"/>
                    </a:lnTo>
                    <a:lnTo>
                      <a:pt x="219079" y="538176"/>
                    </a:lnTo>
                    <a:lnTo>
                      <a:pt x="215470" y="510854"/>
                    </a:lnTo>
                    <a:lnTo>
                      <a:pt x="211089" y="483533"/>
                    </a:lnTo>
                    <a:lnTo>
                      <a:pt x="206449" y="456469"/>
                    </a:lnTo>
                    <a:lnTo>
                      <a:pt x="201036" y="429147"/>
                    </a:lnTo>
                    <a:lnTo>
                      <a:pt x="195366" y="402341"/>
                    </a:lnTo>
                    <a:lnTo>
                      <a:pt x="189180" y="375277"/>
                    </a:lnTo>
                    <a:lnTo>
                      <a:pt x="182478" y="348471"/>
                    </a:lnTo>
                    <a:lnTo>
                      <a:pt x="175261" y="321922"/>
                    </a:lnTo>
                    <a:lnTo>
                      <a:pt x="167529" y="295374"/>
                    </a:lnTo>
                    <a:lnTo>
                      <a:pt x="159538" y="269083"/>
                    </a:lnTo>
                    <a:lnTo>
                      <a:pt x="150775" y="242792"/>
                    </a:lnTo>
                    <a:lnTo>
                      <a:pt x="141753" y="216759"/>
                    </a:lnTo>
                    <a:lnTo>
                      <a:pt x="132217" y="190984"/>
                    </a:lnTo>
                    <a:lnTo>
                      <a:pt x="122164" y="165209"/>
                    </a:lnTo>
                    <a:lnTo>
                      <a:pt x="111596" y="139691"/>
                    </a:lnTo>
                    <a:lnTo>
                      <a:pt x="100513" y="114432"/>
                    </a:lnTo>
                    <a:lnTo>
                      <a:pt x="89172" y="89172"/>
                    </a:lnTo>
                  </a:path>
                </a:pathLst>
              </a:custGeom>
              <a:noFill/>
              <a:ln w="43937" cap="flat">
                <a:solidFill>
                  <a:srgbClr val="6C4F9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1532C0B-E201-4EE4-9AD6-E2933743ABC2}"/>
                  </a:ext>
                </a:extLst>
              </p:cNvPr>
              <p:cNvSpPr/>
              <p:nvPr/>
            </p:nvSpPr>
            <p:spPr>
              <a:xfrm>
                <a:off x="9873656" y="4615567"/>
                <a:ext cx="262946" cy="315535"/>
              </a:xfrm>
              <a:custGeom>
                <a:avLst/>
                <a:gdLst>
                  <a:gd name="connsiteX0" fmla="*/ 191500 w 257752"/>
                  <a:gd name="connsiteY0" fmla="*/ 193562 h 309302"/>
                  <a:gd name="connsiteX1" fmla="*/ 89172 w 257752"/>
                  <a:gd name="connsiteY1" fmla="*/ 89172 h 309302"/>
                  <a:gd name="connsiteX2" fmla="*/ 100513 w 257752"/>
                  <a:gd name="connsiteY2" fmla="*/ 234802 h 309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7752" h="309302">
                    <a:moveTo>
                      <a:pt x="191500" y="193562"/>
                    </a:moveTo>
                    <a:lnTo>
                      <a:pt x="89172" y="89172"/>
                    </a:lnTo>
                    <a:lnTo>
                      <a:pt x="100513" y="234802"/>
                    </a:lnTo>
                    <a:close/>
                  </a:path>
                </a:pathLst>
              </a:custGeom>
              <a:noFill/>
              <a:ln w="43937" cap="flat">
                <a:solidFill>
                  <a:srgbClr val="6C4F9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7FEA178-5AB9-4895-8A40-29736C65B0C8}"/>
              </a:ext>
            </a:extLst>
          </p:cNvPr>
          <p:cNvGrpSpPr/>
          <p:nvPr/>
        </p:nvGrpSpPr>
        <p:grpSpPr>
          <a:xfrm>
            <a:off x="8922469" y="3584945"/>
            <a:ext cx="975032" cy="855655"/>
            <a:chOff x="8859286" y="3964588"/>
            <a:chExt cx="975032" cy="855655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7AFB819-4494-4E1F-9B5D-0E9F28A9D4B7}"/>
                </a:ext>
              </a:extLst>
            </p:cNvPr>
            <p:cNvSpPr/>
            <p:nvPr/>
          </p:nvSpPr>
          <p:spPr>
            <a:xfrm>
              <a:off x="8861417" y="3978815"/>
              <a:ext cx="972901" cy="841428"/>
            </a:xfrm>
            <a:custGeom>
              <a:avLst/>
              <a:gdLst>
                <a:gd name="connsiteX0" fmla="*/ 928569 w 953682"/>
                <a:gd name="connsiteY0" fmla="*/ 784743 h 824806"/>
                <a:gd name="connsiteX1" fmla="*/ 918259 w 953682"/>
                <a:gd name="connsiteY1" fmla="*/ 763350 h 824806"/>
                <a:gd name="connsiteX2" fmla="*/ 907691 w 953682"/>
                <a:gd name="connsiteY2" fmla="*/ 742214 h 824806"/>
                <a:gd name="connsiteX3" fmla="*/ 896865 w 953682"/>
                <a:gd name="connsiteY3" fmla="*/ 721336 h 824806"/>
                <a:gd name="connsiteX4" fmla="*/ 885524 w 953682"/>
                <a:gd name="connsiteY4" fmla="*/ 700458 h 824806"/>
                <a:gd name="connsiteX5" fmla="*/ 873925 w 953682"/>
                <a:gd name="connsiteY5" fmla="*/ 679838 h 824806"/>
                <a:gd name="connsiteX6" fmla="*/ 862069 w 953682"/>
                <a:gd name="connsiteY6" fmla="*/ 659475 h 824806"/>
                <a:gd name="connsiteX7" fmla="*/ 849439 w 953682"/>
                <a:gd name="connsiteY7" fmla="*/ 639371 h 824806"/>
                <a:gd name="connsiteX8" fmla="*/ 836809 w 953682"/>
                <a:gd name="connsiteY8" fmla="*/ 619524 h 824806"/>
                <a:gd name="connsiteX9" fmla="*/ 823664 w 953682"/>
                <a:gd name="connsiteY9" fmla="*/ 599677 h 824806"/>
                <a:gd name="connsiteX10" fmla="*/ 810518 w 953682"/>
                <a:gd name="connsiteY10" fmla="*/ 580088 h 824806"/>
                <a:gd name="connsiteX11" fmla="*/ 796600 w 953682"/>
                <a:gd name="connsiteY11" fmla="*/ 561014 h 824806"/>
                <a:gd name="connsiteX12" fmla="*/ 782423 w 953682"/>
                <a:gd name="connsiteY12" fmla="*/ 541940 h 824806"/>
                <a:gd name="connsiteX13" fmla="*/ 767989 w 953682"/>
                <a:gd name="connsiteY13" fmla="*/ 523125 h 824806"/>
                <a:gd name="connsiteX14" fmla="*/ 753298 w 953682"/>
                <a:gd name="connsiteY14" fmla="*/ 504566 h 824806"/>
                <a:gd name="connsiteX15" fmla="*/ 738348 w 953682"/>
                <a:gd name="connsiteY15" fmla="*/ 486524 h 824806"/>
                <a:gd name="connsiteX16" fmla="*/ 722883 w 953682"/>
                <a:gd name="connsiteY16" fmla="*/ 468481 h 824806"/>
                <a:gd name="connsiteX17" fmla="*/ 707417 w 953682"/>
                <a:gd name="connsiteY17" fmla="*/ 450954 h 824806"/>
                <a:gd name="connsiteX18" fmla="*/ 691179 w 953682"/>
                <a:gd name="connsiteY18" fmla="*/ 433427 h 824806"/>
                <a:gd name="connsiteX19" fmla="*/ 674941 w 953682"/>
                <a:gd name="connsiteY19" fmla="*/ 416415 h 824806"/>
                <a:gd name="connsiteX20" fmla="*/ 658445 w 953682"/>
                <a:gd name="connsiteY20" fmla="*/ 399404 h 824806"/>
                <a:gd name="connsiteX21" fmla="*/ 641433 w 953682"/>
                <a:gd name="connsiteY21" fmla="*/ 382907 h 824806"/>
                <a:gd name="connsiteX22" fmla="*/ 624422 w 953682"/>
                <a:gd name="connsiteY22" fmla="*/ 366669 h 824806"/>
                <a:gd name="connsiteX23" fmla="*/ 606894 w 953682"/>
                <a:gd name="connsiteY23" fmla="*/ 350688 h 824806"/>
                <a:gd name="connsiteX24" fmla="*/ 589109 w 953682"/>
                <a:gd name="connsiteY24" fmla="*/ 334966 h 824806"/>
                <a:gd name="connsiteX25" fmla="*/ 571067 w 953682"/>
                <a:gd name="connsiteY25" fmla="*/ 319758 h 824806"/>
                <a:gd name="connsiteX26" fmla="*/ 552766 w 953682"/>
                <a:gd name="connsiteY26" fmla="*/ 304809 h 824806"/>
                <a:gd name="connsiteX27" fmla="*/ 534208 w 953682"/>
                <a:gd name="connsiteY27" fmla="*/ 290117 h 824806"/>
                <a:gd name="connsiteX28" fmla="*/ 515392 w 953682"/>
                <a:gd name="connsiteY28" fmla="*/ 275683 h 824806"/>
                <a:gd name="connsiteX29" fmla="*/ 496319 w 953682"/>
                <a:gd name="connsiteY29" fmla="*/ 261764 h 824806"/>
                <a:gd name="connsiteX30" fmla="*/ 476987 w 953682"/>
                <a:gd name="connsiteY30" fmla="*/ 247845 h 824806"/>
                <a:gd name="connsiteX31" fmla="*/ 457656 w 953682"/>
                <a:gd name="connsiteY31" fmla="*/ 234442 h 824806"/>
                <a:gd name="connsiteX32" fmla="*/ 438067 w 953682"/>
                <a:gd name="connsiteY32" fmla="*/ 221555 h 824806"/>
                <a:gd name="connsiteX33" fmla="*/ 417962 w 953682"/>
                <a:gd name="connsiteY33" fmla="*/ 208925 h 824806"/>
                <a:gd name="connsiteX34" fmla="*/ 397857 w 953682"/>
                <a:gd name="connsiteY34" fmla="*/ 196553 h 824806"/>
                <a:gd name="connsiteX35" fmla="*/ 377237 w 953682"/>
                <a:gd name="connsiteY35" fmla="*/ 184696 h 824806"/>
                <a:gd name="connsiteX36" fmla="*/ 356617 w 953682"/>
                <a:gd name="connsiteY36" fmla="*/ 173097 h 824806"/>
                <a:gd name="connsiteX37" fmla="*/ 335997 w 953682"/>
                <a:gd name="connsiteY37" fmla="*/ 161756 h 824806"/>
                <a:gd name="connsiteX38" fmla="*/ 314861 w 953682"/>
                <a:gd name="connsiteY38" fmla="*/ 150931 h 824806"/>
                <a:gd name="connsiteX39" fmla="*/ 293726 w 953682"/>
                <a:gd name="connsiteY39" fmla="*/ 140363 h 824806"/>
                <a:gd name="connsiteX40" fmla="*/ 272332 w 953682"/>
                <a:gd name="connsiteY40" fmla="*/ 130310 h 824806"/>
                <a:gd name="connsiteX41" fmla="*/ 250681 w 953682"/>
                <a:gd name="connsiteY41" fmla="*/ 120516 h 824806"/>
                <a:gd name="connsiteX42" fmla="*/ 229030 w 953682"/>
                <a:gd name="connsiteY42" fmla="*/ 111237 h 824806"/>
                <a:gd name="connsiteX43" fmla="*/ 207121 w 953682"/>
                <a:gd name="connsiteY43" fmla="*/ 102215 h 824806"/>
                <a:gd name="connsiteX44" fmla="*/ 185212 w 953682"/>
                <a:gd name="connsiteY44" fmla="*/ 93710 h 824806"/>
                <a:gd name="connsiteX45" fmla="*/ 163045 w 953682"/>
                <a:gd name="connsiteY45" fmla="*/ 85462 h 824806"/>
                <a:gd name="connsiteX46" fmla="*/ 140621 w 953682"/>
                <a:gd name="connsiteY46" fmla="*/ 77729 h 824806"/>
                <a:gd name="connsiteX47" fmla="*/ 118196 w 953682"/>
                <a:gd name="connsiteY47" fmla="*/ 70254 h 824806"/>
                <a:gd name="connsiteX48" fmla="*/ 95514 w 953682"/>
                <a:gd name="connsiteY48" fmla="*/ 63037 h 824806"/>
                <a:gd name="connsiteX49" fmla="*/ 73089 w 953682"/>
                <a:gd name="connsiteY49" fmla="*/ 56593 h 824806"/>
                <a:gd name="connsiteX50" fmla="*/ 50150 w 953682"/>
                <a:gd name="connsiteY50" fmla="*/ 50150 h 8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53682" h="824806">
                  <a:moveTo>
                    <a:pt x="928569" y="784743"/>
                  </a:moveTo>
                  <a:lnTo>
                    <a:pt x="918259" y="763350"/>
                  </a:lnTo>
                  <a:lnTo>
                    <a:pt x="907691" y="742214"/>
                  </a:lnTo>
                  <a:lnTo>
                    <a:pt x="896865" y="721336"/>
                  </a:lnTo>
                  <a:lnTo>
                    <a:pt x="885524" y="700458"/>
                  </a:lnTo>
                  <a:lnTo>
                    <a:pt x="873925" y="679838"/>
                  </a:lnTo>
                  <a:lnTo>
                    <a:pt x="862069" y="659475"/>
                  </a:lnTo>
                  <a:lnTo>
                    <a:pt x="849439" y="639371"/>
                  </a:lnTo>
                  <a:lnTo>
                    <a:pt x="836809" y="619524"/>
                  </a:lnTo>
                  <a:lnTo>
                    <a:pt x="823664" y="599677"/>
                  </a:lnTo>
                  <a:lnTo>
                    <a:pt x="810518" y="580088"/>
                  </a:lnTo>
                  <a:lnTo>
                    <a:pt x="796600" y="561014"/>
                  </a:lnTo>
                  <a:lnTo>
                    <a:pt x="782423" y="541940"/>
                  </a:lnTo>
                  <a:lnTo>
                    <a:pt x="767989" y="523125"/>
                  </a:lnTo>
                  <a:lnTo>
                    <a:pt x="753298" y="504566"/>
                  </a:lnTo>
                  <a:lnTo>
                    <a:pt x="738348" y="486524"/>
                  </a:lnTo>
                  <a:lnTo>
                    <a:pt x="722883" y="468481"/>
                  </a:lnTo>
                  <a:lnTo>
                    <a:pt x="707417" y="450954"/>
                  </a:lnTo>
                  <a:lnTo>
                    <a:pt x="691179" y="433427"/>
                  </a:lnTo>
                  <a:lnTo>
                    <a:pt x="674941" y="416415"/>
                  </a:lnTo>
                  <a:lnTo>
                    <a:pt x="658445" y="399404"/>
                  </a:lnTo>
                  <a:lnTo>
                    <a:pt x="641433" y="382907"/>
                  </a:lnTo>
                  <a:lnTo>
                    <a:pt x="624422" y="366669"/>
                  </a:lnTo>
                  <a:lnTo>
                    <a:pt x="606894" y="350688"/>
                  </a:lnTo>
                  <a:lnTo>
                    <a:pt x="589109" y="334966"/>
                  </a:lnTo>
                  <a:lnTo>
                    <a:pt x="571067" y="319758"/>
                  </a:lnTo>
                  <a:lnTo>
                    <a:pt x="552766" y="304809"/>
                  </a:lnTo>
                  <a:lnTo>
                    <a:pt x="534208" y="290117"/>
                  </a:lnTo>
                  <a:lnTo>
                    <a:pt x="515392" y="275683"/>
                  </a:lnTo>
                  <a:lnTo>
                    <a:pt x="496319" y="261764"/>
                  </a:lnTo>
                  <a:lnTo>
                    <a:pt x="476987" y="247845"/>
                  </a:lnTo>
                  <a:lnTo>
                    <a:pt x="457656" y="234442"/>
                  </a:lnTo>
                  <a:lnTo>
                    <a:pt x="438067" y="221555"/>
                  </a:lnTo>
                  <a:lnTo>
                    <a:pt x="417962" y="208925"/>
                  </a:lnTo>
                  <a:lnTo>
                    <a:pt x="397857" y="196553"/>
                  </a:lnTo>
                  <a:lnTo>
                    <a:pt x="377237" y="184696"/>
                  </a:lnTo>
                  <a:lnTo>
                    <a:pt x="356617" y="173097"/>
                  </a:lnTo>
                  <a:lnTo>
                    <a:pt x="335997" y="161756"/>
                  </a:lnTo>
                  <a:lnTo>
                    <a:pt x="314861" y="150931"/>
                  </a:lnTo>
                  <a:lnTo>
                    <a:pt x="293726" y="140363"/>
                  </a:lnTo>
                  <a:lnTo>
                    <a:pt x="272332" y="130310"/>
                  </a:lnTo>
                  <a:lnTo>
                    <a:pt x="250681" y="120516"/>
                  </a:lnTo>
                  <a:lnTo>
                    <a:pt x="229030" y="111237"/>
                  </a:lnTo>
                  <a:lnTo>
                    <a:pt x="207121" y="102215"/>
                  </a:lnTo>
                  <a:lnTo>
                    <a:pt x="185212" y="93710"/>
                  </a:lnTo>
                  <a:lnTo>
                    <a:pt x="163045" y="85462"/>
                  </a:lnTo>
                  <a:lnTo>
                    <a:pt x="140621" y="77729"/>
                  </a:lnTo>
                  <a:lnTo>
                    <a:pt x="118196" y="70254"/>
                  </a:lnTo>
                  <a:lnTo>
                    <a:pt x="95514" y="63037"/>
                  </a:lnTo>
                  <a:lnTo>
                    <a:pt x="73089" y="56593"/>
                  </a:lnTo>
                  <a:lnTo>
                    <a:pt x="50150" y="50150"/>
                  </a:lnTo>
                </a:path>
              </a:pathLst>
            </a:custGeom>
            <a:noFill/>
            <a:ln w="24710" cap="flat">
              <a:solidFill>
                <a:srgbClr val="A3BD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846AE1E-248D-4C74-B331-4846711FC999}"/>
                </a:ext>
              </a:extLst>
            </p:cNvPr>
            <p:cNvSpPr/>
            <p:nvPr/>
          </p:nvSpPr>
          <p:spPr>
            <a:xfrm>
              <a:off x="8859286" y="3964588"/>
              <a:ext cx="236652" cy="184062"/>
            </a:xfrm>
            <a:custGeom>
              <a:avLst/>
              <a:gdLst>
                <a:gd name="connsiteX0" fmla="*/ 197869 w 231976"/>
                <a:gd name="connsiteY0" fmla="*/ 52239 h 180426"/>
                <a:gd name="connsiteX1" fmla="*/ 52239 w 231976"/>
                <a:gd name="connsiteY1" fmla="*/ 64096 h 180426"/>
                <a:gd name="connsiteX2" fmla="*/ 171578 w 231976"/>
                <a:gd name="connsiteY2" fmla="*/ 148638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197869" y="52239"/>
                  </a:moveTo>
                  <a:lnTo>
                    <a:pt x="52239" y="64096"/>
                  </a:lnTo>
                  <a:lnTo>
                    <a:pt x="171578" y="148638"/>
                  </a:lnTo>
                  <a:close/>
                </a:path>
              </a:pathLst>
            </a:custGeom>
            <a:solidFill>
              <a:srgbClr val="A3BD5E"/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A81703D-69E8-4EB8-928C-1F097C5078C8}"/>
                </a:ext>
              </a:extLst>
            </p:cNvPr>
            <p:cNvSpPr/>
            <p:nvPr/>
          </p:nvSpPr>
          <p:spPr>
            <a:xfrm>
              <a:off x="8861417" y="3966720"/>
              <a:ext cx="236652" cy="184062"/>
            </a:xfrm>
            <a:custGeom>
              <a:avLst/>
              <a:gdLst>
                <a:gd name="connsiteX0" fmla="*/ 195780 w 231976"/>
                <a:gd name="connsiteY0" fmla="*/ 50150 h 180426"/>
                <a:gd name="connsiteX1" fmla="*/ 50150 w 231976"/>
                <a:gd name="connsiteY1" fmla="*/ 62006 h 180426"/>
                <a:gd name="connsiteX2" fmla="*/ 169489 w 231976"/>
                <a:gd name="connsiteY2" fmla="*/ 146549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195780" y="50150"/>
                  </a:moveTo>
                  <a:lnTo>
                    <a:pt x="50150" y="62006"/>
                  </a:lnTo>
                  <a:lnTo>
                    <a:pt x="169489" y="146549"/>
                  </a:lnTo>
                  <a:close/>
                </a:path>
              </a:pathLst>
            </a:custGeom>
            <a:noFill/>
            <a:ln w="24710" cap="flat">
              <a:solidFill>
                <a:srgbClr val="A3BD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764ECB-1CCE-4CFC-83EC-F304DF33EF0F}"/>
              </a:ext>
            </a:extLst>
          </p:cNvPr>
          <p:cNvCxnSpPr>
            <a:cxnSpLocks/>
          </p:cNvCxnSpPr>
          <p:nvPr/>
        </p:nvCxnSpPr>
        <p:spPr>
          <a:xfrm flipV="1">
            <a:off x="778200" y="4695337"/>
            <a:ext cx="72000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C9A7D27-A886-43B1-96B1-7DF98E0F9849}"/>
              </a:ext>
            </a:extLst>
          </p:cNvPr>
          <p:cNvSpPr/>
          <p:nvPr/>
        </p:nvSpPr>
        <p:spPr>
          <a:xfrm>
            <a:off x="1654400" y="4495284"/>
            <a:ext cx="2287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Persistence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0D3C62-1ECD-41F7-96F9-8D0F44B43DEB}"/>
              </a:ext>
            </a:extLst>
          </p:cNvPr>
          <p:cNvGrpSpPr/>
          <p:nvPr/>
        </p:nvGrpSpPr>
        <p:grpSpPr>
          <a:xfrm>
            <a:off x="6828784" y="4065435"/>
            <a:ext cx="3592476" cy="1860050"/>
            <a:chOff x="6776046" y="4470158"/>
            <a:chExt cx="3586954" cy="1779154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E86E79E-E676-499D-BA28-2B6DC65C7749}"/>
                </a:ext>
              </a:extLst>
            </p:cNvPr>
            <p:cNvSpPr/>
            <p:nvPr/>
          </p:nvSpPr>
          <p:spPr>
            <a:xfrm>
              <a:off x="10036946" y="4470158"/>
              <a:ext cx="315536" cy="262946"/>
            </a:xfrm>
            <a:custGeom>
              <a:avLst/>
              <a:gdLst>
                <a:gd name="connsiteX0" fmla="*/ 131701 w 309302"/>
                <a:gd name="connsiteY0" fmla="*/ 192531 h 257752"/>
                <a:gd name="connsiteX1" fmla="*/ 234802 w 309302"/>
                <a:gd name="connsiteY1" fmla="*/ 89172 h 257752"/>
                <a:gd name="connsiteX2" fmla="*/ 89172 w 309302"/>
                <a:gd name="connsiteY2" fmla="*/ 101802 h 25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02" h="257752">
                  <a:moveTo>
                    <a:pt x="131701" y="192531"/>
                  </a:moveTo>
                  <a:lnTo>
                    <a:pt x="234802" y="89172"/>
                  </a:lnTo>
                  <a:lnTo>
                    <a:pt x="89172" y="101802"/>
                  </a:lnTo>
                  <a:close/>
                </a:path>
              </a:pathLst>
            </a:custGeom>
            <a:noFill/>
            <a:ln w="43937" cap="flat">
              <a:solidFill>
                <a:srgbClr val="6C4F9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08C63C1-A71A-4F29-BDA1-D60FE464DB7D}"/>
                </a:ext>
              </a:extLst>
            </p:cNvPr>
            <p:cNvGrpSpPr/>
            <p:nvPr/>
          </p:nvGrpSpPr>
          <p:grpSpPr>
            <a:xfrm>
              <a:off x="6776046" y="4470158"/>
              <a:ext cx="3586954" cy="1779154"/>
              <a:chOff x="6776046" y="4470158"/>
              <a:chExt cx="3586954" cy="17791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9EE2875-45F3-47FD-B4A8-D88D60A9DA82}"/>
                  </a:ext>
                </a:extLst>
              </p:cNvPr>
              <p:cNvGrpSpPr/>
              <p:nvPr/>
            </p:nvGrpSpPr>
            <p:grpSpPr>
              <a:xfrm>
                <a:off x="8469787" y="4470158"/>
                <a:ext cx="1893213" cy="972902"/>
                <a:chOff x="8469787" y="4470158"/>
                <a:chExt cx="1893213" cy="972902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C1259F66-268C-4CE0-8AC3-B7C87E08AD69}"/>
                    </a:ext>
                  </a:extLst>
                </p:cNvPr>
                <p:cNvSpPr/>
                <p:nvPr/>
              </p:nvSpPr>
              <p:spPr>
                <a:xfrm>
                  <a:off x="8469787" y="4470158"/>
                  <a:ext cx="1893213" cy="972902"/>
                </a:xfrm>
                <a:custGeom>
                  <a:avLst/>
                  <a:gdLst>
                    <a:gd name="connsiteX0" fmla="*/ 89172 w 1855815"/>
                    <a:gd name="connsiteY0" fmla="*/ 873512 h 953682"/>
                    <a:gd name="connsiteX1" fmla="*/ 1771005 w 1855815"/>
                    <a:gd name="connsiteY1" fmla="*/ 89172 h 953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5815" h="953682">
                      <a:moveTo>
                        <a:pt x="89172" y="873512"/>
                      </a:moveTo>
                      <a:lnTo>
                        <a:pt x="1771005" y="89172"/>
                      </a:lnTo>
                    </a:path>
                  </a:pathLst>
                </a:custGeom>
                <a:ln w="43937" cap="flat">
                  <a:solidFill>
                    <a:srgbClr val="6C4F9C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88C9632-F6D7-40D7-89B1-C0D615591D88}"/>
                    </a:ext>
                  </a:extLst>
                </p:cNvPr>
                <p:cNvSpPr/>
                <p:nvPr/>
              </p:nvSpPr>
              <p:spPr>
                <a:xfrm>
                  <a:off x="10074623" y="4507835"/>
                  <a:ext cx="236652" cy="210357"/>
                </a:xfrm>
                <a:custGeom>
                  <a:avLst/>
                  <a:gdLst>
                    <a:gd name="connsiteX0" fmla="*/ 94768 w 231976"/>
                    <a:gd name="connsiteY0" fmla="*/ 155598 h 206201"/>
                    <a:gd name="connsiteX1" fmla="*/ 197869 w 231976"/>
                    <a:gd name="connsiteY1" fmla="*/ 52239 h 206201"/>
                    <a:gd name="connsiteX2" fmla="*/ 52239 w 231976"/>
                    <a:gd name="connsiteY2" fmla="*/ 64869 h 20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1976" h="206201">
                      <a:moveTo>
                        <a:pt x="94768" y="155598"/>
                      </a:moveTo>
                      <a:lnTo>
                        <a:pt x="197869" y="52239"/>
                      </a:lnTo>
                      <a:lnTo>
                        <a:pt x="52239" y="64869"/>
                      </a:lnTo>
                      <a:close/>
                    </a:path>
                  </a:pathLst>
                </a:custGeom>
                <a:solidFill>
                  <a:srgbClr val="6C4F9C"/>
                </a:solidFill>
                <a:ln w="25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F98D3BA-8256-4B74-B5E9-08C83A5E8311}"/>
                  </a:ext>
                </a:extLst>
              </p:cNvPr>
              <p:cNvSpPr/>
              <p:nvPr/>
            </p:nvSpPr>
            <p:spPr>
              <a:xfrm rot="10800000">
                <a:off x="6776046" y="5276410"/>
                <a:ext cx="1893213" cy="972902"/>
              </a:xfrm>
              <a:custGeom>
                <a:avLst/>
                <a:gdLst>
                  <a:gd name="connsiteX0" fmla="*/ 89172 w 1855815"/>
                  <a:gd name="connsiteY0" fmla="*/ 873512 h 953682"/>
                  <a:gd name="connsiteX1" fmla="*/ 1771005 w 1855815"/>
                  <a:gd name="connsiteY1" fmla="*/ 89172 h 95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5815" h="953682">
                    <a:moveTo>
                      <a:pt x="89172" y="873512"/>
                    </a:moveTo>
                    <a:lnTo>
                      <a:pt x="1771005" y="89172"/>
                    </a:lnTo>
                  </a:path>
                </a:pathLst>
              </a:custGeom>
              <a:ln w="43937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54E958-6ABB-4696-A98A-43864FBA9062}"/>
                  </a:ext>
                </a:extLst>
              </p:cNvPr>
              <p:cNvSpPr/>
              <p:nvPr/>
            </p:nvSpPr>
            <p:spPr>
              <a:xfrm>
                <a:off x="10106597" y="4367218"/>
                <a:ext cx="5004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solidFill>
                            <a:srgbClr val="6C4F9C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54E958-6ABB-4696-A98A-43864FBA9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97" y="4367218"/>
                <a:ext cx="50045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7D74D89-CEEA-4D2F-8AFA-C79D40669B40}"/>
                  </a:ext>
                </a:extLst>
              </p:cNvPr>
              <p:cNvSpPr/>
              <p:nvPr/>
            </p:nvSpPr>
            <p:spPr>
              <a:xfrm>
                <a:off x="7513409" y="3772962"/>
                <a:ext cx="662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solidFill>
                                <a:srgbClr val="77ADB8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77ADB8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𝛼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77ADB8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7D74D89-CEEA-4D2F-8AFA-C79D40669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409" y="3772962"/>
                <a:ext cx="66281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DDDF9BB-D6CB-40D8-90C1-C5768C4E99E4}"/>
                  </a:ext>
                </a:extLst>
              </p:cNvPr>
              <p:cNvSpPr/>
              <p:nvPr/>
            </p:nvSpPr>
            <p:spPr>
              <a:xfrm>
                <a:off x="8844400" y="4104329"/>
                <a:ext cx="662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77ADB8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77ADB8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𝛼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7ADB8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DDDF9BB-D6CB-40D8-90C1-C5768C4E9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400" y="4104329"/>
                <a:ext cx="66281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3BC7E205-54D2-4114-90BE-72C1AAA48E93}"/>
              </a:ext>
            </a:extLst>
          </p:cNvPr>
          <p:cNvGrpSpPr/>
          <p:nvPr/>
        </p:nvGrpSpPr>
        <p:grpSpPr>
          <a:xfrm>
            <a:off x="8562010" y="4211181"/>
            <a:ext cx="1606142" cy="827026"/>
            <a:chOff x="7636613" y="2708756"/>
            <a:chExt cx="1656561" cy="81726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F4B0BE3-9B83-4784-B78C-6D4DDF8479A5}"/>
                </a:ext>
              </a:extLst>
            </p:cNvPr>
            <p:cNvSpPr/>
            <p:nvPr/>
          </p:nvSpPr>
          <p:spPr>
            <a:xfrm>
              <a:off x="9045978" y="2708756"/>
              <a:ext cx="236652" cy="210357"/>
            </a:xfrm>
            <a:custGeom>
              <a:avLst/>
              <a:gdLst>
                <a:gd name="connsiteX0" fmla="*/ 94510 w 231976"/>
                <a:gd name="connsiteY0" fmla="*/ 155598 h 206201"/>
                <a:gd name="connsiteX1" fmla="*/ 197869 w 231976"/>
                <a:gd name="connsiteY1" fmla="*/ 52239 h 206201"/>
                <a:gd name="connsiteX2" fmla="*/ 52239 w 231976"/>
                <a:gd name="connsiteY2" fmla="*/ 65127 h 20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206201">
                  <a:moveTo>
                    <a:pt x="94510" y="155598"/>
                  </a:moveTo>
                  <a:lnTo>
                    <a:pt x="197869" y="52239"/>
                  </a:lnTo>
                  <a:lnTo>
                    <a:pt x="52239" y="65127"/>
                  </a:lnTo>
                  <a:close/>
                </a:path>
              </a:pathLst>
            </a:custGeom>
            <a:solidFill>
              <a:srgbClr val="68A3AE">
                <a:alpha val="80000"/>
              </a:srgbClr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033AD02-E6E9-4C25-9119-DF5FEAE491EE}"/>
                </a:ext>
              </a:extLst>
            </p:cNvPr>
            <p:cNvGrpSpPr/>
            <p:nvPr/>
          </p:nvGrpSpPr>
          <p:grpSpPr>
            <a:xfrm>
              <a:off x="7636613" y="2710888"/>
              <a:ext cx="1656561" cy="815133"/>
              <a:chOff x="7636613" y="2710888"/>
              <a:chExt cx="1656561" cy="815133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DC69C6F-BE34-4DB1-AC66-205E0928D1EF}"/>
                  </a:ext>
                </a:extLst>
              </p:cNvPr>
              <p:cNvSpPr/>
              <p:nvPr/>
            </p:nvSpPr>
            <p:spPr>
              <a:xfrm>
                <a:off x="7636613" y="2710888"/>
                <a:ext cx="1656561" cy="815133"/>
              </a:xfrm>
              <a:custGeom>
                <a:avLst/>
                <a:gdLst>
                  <a:gd name="connsiteX0" fmla="*/ 50149 w 1623838"/>
                  <a:gd name="connsiteY0" fmla="*/ 763092 h 799031"/>
                  <a:gd name="connsiteX1" fmla="*/ 1579393 w 1623838"/>
                  <a:gd name="connsiteY1" fmla="*/ 50150 h 79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3838" h="799031">
                    <a:moveTo>
                      <a:pt x="50149" y="763092"/>
                    </a:moveTo>
                    <a:lnTo>
                      <a:pt x="1579393" y="50150"/>
                    </a:lnTo>
                  </a:path>
                </a:pathLst>
              </a:custGeom>
              <a:ln w="24710" cap="flat">
                <a:solidFill>
                  <a:srgbClr val="68A3AE">
                    <a:alpha val="8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DAD15BE-6B07-48EB-AF0D-9D31A40471D4}"/>
                  </a:ext>
                </a:extLst>
              </p:cNvPr>
              <p:cNvSpPr/>
              <p:nvPr/>
            </p:nvSpPr>
            <p:spPr>
              <a:xfrm>
                <a:off x="9048110" y="2710888"/>
                <a:ext cx="236652" cy="184062"/>
              </a:xfrm>
              <a:custGeom>
                <a:avLst/>
                <a:gdLst>
                  <a:gd name="connsiteX0" fmla="*/ 92421 w 231976"/>
                  <a:gd name="connsiteY0" fmla="*/ 153508 h 180426"/>
                  <a:gd name="connsiteX1" fmla="*/ 195779 w 231976"/>
                  <a:gd name="connsiteY1" fmla="*/ 50150 h 180426"/>
                  <a:gd name="connsiteX2" fmla="*/ 50150 w 231976"/>
                  <a:gd name="connsiteY2" fmla="*/ 63037 h 18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976" h="180426">
                    <a:moveTo>
                      <a:pt x="92421" y="153508"/>
                    </a:moveTo>
                    <a:lnTo>
                      <a:pt x="195779" y="50150"/>
                    </a:lnTo>
                    <a:lnTo>
                      <a:pt x="50150" y="63037"/>
                    </a:lnTo>
                    <a:close/>
                  </a:path>
                </a:pathLst>
              </a:custGeom>
              <a:noFill/>
              <a:ln w="24710" cap="flat">
                <a:solidFill>
                  <a:srgbClr val="68A3AE">
                    <a:alpha val="8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1D4566-7873-45BB-A9E9-FA3B9051B378}"/>
                  </a:ext>
                </a:extLst>
              </p:cNvPr>
              <p:cNvSpPr/>
              <p:nvPr/>
            </p:nvSpPr>
            <p:spPr>
              <a:xfrm>
                <a:off x="11524109" y="3602203"/>
                <a:ext cx="618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3F5EAB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l-GR" sz="2800" i="1">
                              <a:solidFill>
                                <a:srgbClr val="3F5EAB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𝜙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3F5EAB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3F5EAB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1D4566-7873-45BB-A9E9-FA3B9051B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109" y="3602203"/>
                <a:ext cx="6185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054DA739-DBD5-4F1B-9EF2-227C0E6CF934}"/>
              </a:ext>
            </a:extLst>
          </p:cNvPr>
          <p:cNvSpPr/>
          <p:nvPr/>
        </p:nvSpPr>
        <p:spPr>
          <a:xfrm>
            <a:off x="9441323" y="3627182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i="1" dirty="0">
                <a:solidFill>
                  <a:srgbClr val="8AA343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ϑ</a:t>
            </a:r>
            <a:endParaRPr lang="en-US" sz="2800" i="1" dirty="0">
              <a:solidFill>
                <a:srgbClr val="8AA343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22B6879-94FF-49D3-8A76-7F5ED06B8797}"/>
              </a:ext>
            </a:extLst>
          </p:cNvPr>
          <p:cNvSpPr/>
          <p:nvPr/>
        </p:nvSpPr>
        <p:spPr>
          <a:xfrm>
            <a:off x="9229473" y="5073720"/>
            <a:ext cx="2287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b="1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" panose="020B0604020202020204" charset="0"/>
              </a:rPr>
              <a:t>Persistence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47E0F1-938C-4B55-B95D-12E7E2C2A6F4}"/>
              </a:ext>
            </a:extLst>
          </p:cNvPr>
          <p:cNvGrpSpPr/>
          <p:nvPr/>
        </p:nvGrpSpPr>
        <p:grpSpPr>
          <a:xfrm>
            <a:off x="6348176" y="4864541"/>
            <a:ext cx="2352495" cy="262946"/>
            <a:chOff x="6292677" y="5219291"/>
            <a:chExt cx="2352495" cy="26294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B8AAC8-F7D4-4D94-824A-46F9D0E99B74}"/>
                </a:ext>
              </a:extLst>
            </p:cNvPr>
            <p:cNvSpPr/>
            <p:nvPr/>
          </p:nvSpPr>
          <p:spPr>
            <a:xfrm>
              <a:off x="6292677" y="5298072"/>
              <a:ext cx="2232000" cy="108000"/>
            </a:xfrm>
            <a:custGeom>
              <a:avLst/>
              <a:gdLst>
                <a:gd name="connsiteX0" fmla="*/ 89172 w 3531203"/>
                <a:gd name="connsiteY0" fmla="*/ 89172 h 154651"/>
                <a:gd name="connsiteX1" fmla="*/ 3463405 w 3531203"/>
                <a:gd name="connsiteY1" fmla="*/ 89172 h 1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1203" h="154651">
                  <a:moveTo>
                    <a:pt x="89172" y="89172"/>
                  </a:moveTo>
                  <a:lnTo>
                    <a:pt x="3463405" y="89172"/>
                  </a:lnTo>
                </a:path>
              </a:pathLst>
            </a:custGeom>
            <a:ln w="43937" cap="flat">
              <a:solidFill>
                <a:srgbClr val="5A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7B09AD-AD2D-487B-8DE1-414C9CDF154D}"/>
                </a:ext>
              </a:extLst>
            </p:cNvPr>
            <p:cNvSpPr/>
            <p:nvPr/>
          </p:nvSpPr>
          <p:spPr>
            <a:xfrm>
              <a:off x="8367313" y="5256968"/>
              <a:ext cx="236652" cy="184062"/>
            </a:xfrm>
            <a:custGeom>
              <a:avLst/>
              <a:gdLst>
                <a:gd name="connsiteX0" fmla="*/ 52239 w 231976"/>
                <a:gd name="connsiteY0" fmla="*/ 152247 h 180426"/>
                <a:gd name="connsiteX1" fmla="*/ 189621 w 231976"/>
                <a:gd name="connsiteY1" fmla="*/ 102243 h 180426"/>
                <a:gd name="connsiteX2" fmla="*/ 52239 w 231976"/>
                <a:gd name="connsiteY2" fmla="*/ 52239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52239" y="152247"/>
                  </a:moveTo>
                  <a:lnTo>
                    <a:pt x="189621" y="102243"/>
                  </a:lnTo>
                  <a:lnTo>
                    <a:pt x="52239" y="52239"/>
                  </a:lnTo>
                  <a:close/>
                </a:path>
              </a:pathLst>
            </a:custGeom>
            <a:solidFill>
              <a:srgbClr val="5A77C2"/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222CD4-0A9B-42C1-8D4E-CEF20FF3D4AF}"/>
                </a:ext>
              </a:extLst>
            </p:cNvPr>
            <p:cNvSpPr/>
            <p:nvPr/>
          </p:nvSpPr>
          <p:spPr>
            <a:xfrm>
              <a:off x="8329636" y="5219291"/>
              <a:ext cx="315536" cy="262946"/>
            </a:xfrm>
            <a:custGeom>
              <a:avLst/>
              <a:gdLst>
                <a:gd name="connsiteX0" fmla="*/ 89172 w 309302"/>
                <a:gd name="connsiteY0" fmla="*/ 189180 h 257752"/>
                <a:gd name="connsiteX1" fmla="*/ 226554 w 309302"/>
                <a:gd name="connsiteY1" fmla="*/ 139176 h 257752"/>
                <a:gd name="connsiteX2" fmla="*/ 89172 w 309302"/>
                <a:gd name="connsiteY2" fmla="*/ 89172 h 25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02" h="257752">
                  <a:moveTo>
                    <a:pt x="89172" y="189180"/>
                  </a:moveTo>
                  <a:lnTo>
                    <a:pt x="226554" y="139176"/>
                  </a:lnTo>
                  <a:lnTo>
                    <a:pt x="89172" y="89172"/>
                  </a:lnTo>
                  <a:close/>
                </a:path>
              </a:pathLst>
            </a:custGeom>
            <a:noFill/>
            <a:ln w="43937" cap="flat">
              <a:solidFill>
                <a:srgbClr val="5A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3C242BAF-A726-4257-8692-CEE1DB3E4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 trans="19000" intensity="3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0906" y="4623670"/>
            <a:ext cx="2880086" cy="722108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4E6F5F-8EC6-44F7-8C74-1AC6A6E49F23}"/>
              </a:ext>
            </a:extLst>
          </p:cNvPr>
          <p:cNvGrpSpPr/>
          <p:nvPr/>
        </p:nvGrpSpPr>
        <p:grpSpPr>
          <a:xfrm rot="2235854">
            <a:off x="5804801" y="2823807"/>
            <a:ext cx="5649703" cy="4340885"/>
            <a:chOff x="5738787" y="3189609"/>
            <a:chExt cx="5649703" cy="4340885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4B9F6DC-474C-459E-A66F-5756A3B7078E}"/>
                </a:ext>
              </a:extLst>
            </p:cNvPr>
            <p:cNvSpPr/>
            <p:nvPr/>
          </p:nvSpPr>
          <p:spPr>
            <a:xfrm>
              <a:off x="8469787" y="3189609"/>
              <a:ext cx="2918703" cy="2261338"/>
            </a:xfrm>
            <a:custGeom>
              <a:avLst/>
              <a:gdLst>
                <a:gd name="connsiteX0" fmla="*/ 89172 w 2861048"/>
                <a:gd name="connsiteY0" fmla="*/ 2128764 h 2216667"/>
                <a:gd name="connsiteX1" fmla="*/ 2777269 w 2861048"/>
                <a:gd name="connsiteY1" fmla="*/ 89172 h 221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1048" h="2216667">
                  <a:moveTo>
                    <a:pt x="89172" y="2128764"/>
                  </a:moveTo>
                  <a:lnTo>
                    <a:pt x="2777269" y="89172"/>
                  </a:lnTo>
                </a:path>
              </a:pathLst>
            </a:custGeom>
            <a:ln w="43937" cap="flat">
              <a:solidFill>
                <a:srgbClr val="5A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7D01E01-A57A-4DD8-BFE6-5B45FDC2A7D9}"/>
                </a:ext>
              </a:extLst>
            </p:cNvPr>
            <p:cNvSpPr/>
            <p:nvPr/>
          </p:nvSpPr>
          <p:spPr>
            <a:xfrm>
              <a:off x="11107214" y="3227286"/>
              <a:ext cx="236652" cy="210357"/>
            </a:xfrm>
            <a:custGeom>
              <a:avLst/>
              <a:gdLst>
                <a:gd name="connsiteX0" fmla="*/ 112811 w 231976"/>
                <a:gd name="connsiteY0" fmla="*/ 175187 h 206201"/>
                <a:gd name="connsiteX1" fmla="*/ 191941 w 231976"/>
                <a:gd name="connsiteY1" fmla="*/ 52239 h 206201"/>
                <a:gd name="connsiteX2" fmla="*/ 52239 w 231976"/>
                <a:gd name="connsiteY2" fmla="*/ 95541 h 20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206201">
                  <a:moveTo>
                    <a:pt x="112811" y="175187"/>
                  </a:moveTo>
                  <a:lnTo>
                    <a:pt x="191941" y="52239"/>
                  </a:lnTo>
                  <a:lnTo>
                    <a:pt x="52239" y="95541"/>
                  </a:lnTo>
                  <a:close/>
                </a:path>
              </a:pathLst>
            </a:custGeom>
            <a:solidFill>
              <a:srgbClr val="5A77C2"/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6F6D43B-2172-4A81-8841-54699D1A6CE8}"/>
                </a:ext>
              </a:extLst>
            </p:cNvPr>
            <p:cNvSpPr/>
            <p:nvPr/>
          </p:nvSpPr>
          <p:spPr>
            <a:xfrm>
              <a:off x="5738787" y="5269156"/>
              <a:ext cx="2918703" cy="2261338"/>
            </a:xfrm>
            <a:custGeom>
              <a:avLst/>
              <a:gdLst>
                <a:gd name="connsiteX0" fmla="*/ 89172 w 2861048"/>
                <a:gd name="connsiteY0" fmla="*/ 2128764 h 2216667"/>
                <a:gd name="connsiteX1" fmla="*/ 2777269 w 2861048"/>
                <a:gd name="connsiteY1" fmla="*/ 89172 h 221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1048" h="2216667">
                  <a:moveTo>
                    <a:pt x="89172" y="2128764"/>
                  </a:moveTo>
                  <a:lnTo>
                    <a:pt x="2777269" y="89172"/>
                  </a:lnTo>
                </a:path>
              </a:pathLst>
            </a:custGeom>
            <a:ln w="4393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2033E30-F2EB-4647-B31E-0B661CE1B707}"/>
                </a:ext>
              </a:extLst>
            </p:cNvPr>
            <p:cNvSpPr/>
            <p:nvPr/>
          </p:nvSpPr>
          <p:spPr>
            <a:xfrm>
              <a:off x="11069536" y="3189609"/>
              <a:ext cx="315536" cy="289241"/>
            </a:xfrm>
            <a:custGeom>
              <a:avLst/>
              <a:gdLst>
                <a:gd name="connsiteX0" fmla="*/ 149744 w 309302"/>
                <a:gd name="connsiteY0" fmla="*/ 212120 h 283527"/>
                <a:gd name="connsiteX1" fmla="*/ 228874 w 309302"/>
                <a:gd name="connsiteY1" fmla="*/ 89172 h 283527"/>
                <a:gd name="connsiteX2" fmla="*/ 89172 w 309302"/>
                <a:gd name="connsiteY2" fmla="*/ 132474 h 2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02" h="283527">
                  <a:moveTo>
                    <a:pt x="149744" y="212120"/>
                  </a:moveTo>
                  <a:lnTo>
                    <a:pt x="228874" y="89172"/>
                  </a:lnTo>
                  <a:lnTo>
                    <a:pt x="89172" y="132474"/>
                  </a:lnTo>
                  <a:close/>
                </a:path>
              </a:pathLst>
            </a:custGeom>
            <a:noFill/>
            <a:ln w="43937" cap="flat">
              <a:solidFill>
                <a:srgbClr val="5A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6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970000">
                                      <p:cBhvr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7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"/>
                            </p:stCondLst>
                            <p:childTnLst>
                              <p:par>
                                <p:cTn id="4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280000">
                                      <p:cBhvr>
                                        <p:cTn id="50" dur="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7044 -0.272 " pathEditMode="relative" rAng="0" ptsTypes="AA">
                                      <p:cBhvr>
                                        <p:cTn id="81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-1361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07213 -0.28518 " pathEditMode="relative" rAng="0" ptsTypes="AA">
                                      <p:cBhvr>
                                        <p:cTn id="83" dur="6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7" y="-1425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52" grpId="0"/>
      <p:bldP spid="60" grpId="0"/>
      <p:bldP spid="61" grpId="0"/>
      <p:bldP spid="62" grpId="0"/>
      <p:bldP spid="62" grpId="1"/>
      <p:bldP spid="68" grpId="0"/>
      <p:bldP spid="69" grpId="0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6D7A8-72C6-4C99-A6BA-622C9F00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2E3237-2F7B-474F-B9B4-8A8BACEC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Turn angle </a:t>
            </a:r>
            <a:r>
              <a:rPr lang="en-CA" dirty="0" err="1"/>
              <a:t>menotactix</a:t>
            </a:r>
            <a:r>
              <a:rPr lang="en-CA" dirty="0"/>
              <a:t> pseudo-DM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E3DEC1-F062-4107-8496-8A28E144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30810"/>
            <a:ext cx="13619087" cy="4069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3EA4B7-8952-479E-9D4A-CE2BBC9F94B0}"/>
                  </a:ext>
                </a:extLst>
              </p:cNvPr>
              <p:cNvSpPr txBox="1"/>
              <p:nvPr/>
            </p:nvSpPr>
            <p:spPr>
              <a:xfrm>
                <a:off x="9029206" y="2354258"/>
                <a:ext cx="1480277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3EA4B7-8952-479E-9D4A-CE2BBC9F9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2354258"/>
                <a:ext cx="1480277" cy="347403"/>
              </a:xfrm>
              <a:prstGeom prst="rect">
                <a:avLst/>
              </a:prstGeom>
              <a:blipFill>
                <a:blip r:embed="rId3"/>
                <a:stretch>
                  <a:fillRect l="-3704" t="-3509" r="-3292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11C8FA-9A29-47D0-8511-9727D99DAC0E}"/>
                  </a:ext>
                </a:extLst>
              </p:cNvPr>
              <p:cNvSpPr txBox="1"/>
              <p:nvPr/>
            </p:nvSpPr>
            <p:spPr>
              <a:xfrm>
                <a:off x="9029206" y="2749286"/>
                <a:ext cx="1050672" cy="351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11C8FA-9A29-47D0-8511-9727D99DA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2749286"/>
                <a:ext cx="1050672" cy="351828"/>
              </a:xfrm>
              <a:prstGeom prst="rect">
                <a:avLst/>
              </a:prstGeom>
              <a:blipFill>
                <a:blip r:embed="rId4"/>
                <a:stretch>
                  <a:fillRect l="-5202" r="-7514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01801B-C82C-4E51-AFBB-EACCD904C7D8}"/>
                  </a:ext>
                </a:extLst>
              </p:cNvPr>
              <p:cNvSpPr txBox="1"/>
              <p:nvPr/>
            </p:nvSpPr>
            <p:spPr>
              <a:xfrm>
                <a:off x="9029206" y="3834330"/>
                <a:ext cx="1096006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01801B-C82C-4E51-AFBB-EACCD904C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3834330"/>
                <a:ext cx="1096006" cy="628826"/>
              </a:xfrm>
              <a:prstGeom prst="rect">
                <a:avLst/>
              </a:prstGeom>
              <a:blipFill>
                <a:blip r:embed="rId5"/>
                <a:stretch>
                  <a:fillRect l="-2778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C48148-327B-48D9-8486-1CB3EFF1DA0E}"/>
                  </a:ext>
                </a:extLst>
              </p:cNvPr>
              <p:cNvSpPr txBox="1"/>
              <p:nvPr/>
            </p:nvSpPr>
            <p:spPr>
              <a:xfrm>
                <a:off x="9029206" y="4244168"/>
                <a:ext cx="1049070" cy="351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C48148-327B-48D9-8486-1CB3EFF1D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4244168"/>
                <a:ext cx="1049070" cy="351828"/>
              </a:xfrm>
              <a:prstGeom prst="rect">
                <a:avLst/>
              </a:prstGeom>
              <a:blipFill>
                <a:blip r:embed="rId6"/>
                <a:stretch>
                  <a:fillRect l="-5233" r="-8140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3168B-73BD-4177-8FE0-B8F8FA06FF30}"/>
                  </a:ext>
                </a:extLst>
              </p:cNvPr>
              <p:cNvSpPr txBox="1"/>
              <p:nvPr/>
            </p:nvSpPr>
            <p:spPr>
              <a:xfrm>
                <a:off x="2880847" y="1778553"/>
                <a:ext cx="27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3168B-73BD-4177-8FE0-B8F8FA06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47" y="1778553"/>
                <a:ext cx="279692" cy="276999"/>
              </a:xfrm>
              <a:prstGeom prst="rect">
                <a:avLst/>
              </a:prstGeom>
              <a:blipFill>
                <a:blip r:embed="rId7"/>
                <a:stretch>
                  <a:fillRect l="-31111" t="-2222" r="-888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9966D7-C919-40D9-AD4B-7F697EC10424}"/>
                  </a:ext>
                </a:extLst>
              </p:cNvPr>
              <p:cNvSpPr txBox="1"/>
              <p:nvPr/>
            </p:nvSpPr>
            <p:spPr>
              <a:xfrm>
                <a:off x="6041387" y="17785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9966D7-C919-40D9-AD4B-7F697EC10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387" y="1778553"/>
                <a:ext cx="364395" cy="276999"/>
              </a:xfrm>
              <a:prstGeom prst="rect">
                <a:avLst/>
              </a:prstGeom>
              <a:blipFill>
                <a:blip r:embed="rId8"/>
                <a:stretch>
                  <a:fillRect l="-1166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23D995-C17E-4C7E-AD3C-DB128267090A}"/>
                  </a:ext>
                </a:extLst>
              </p:cNvPr>
              <p:cNvSpPr txBox="1"/>
              <p:nvPr/>
            </p:nvSpPr>
            <p:spPr>
              <a:xfrm>
                <a:off x="6498587" y="17785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23D995-C17E-4C7E-AD3C-DB1282670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587" y="1778553"/>
                <a:ext cx="364395" cy="276999"/>
              </a:xfrm>
              <a:prstGeom prst="rect">
                <a:avLst/>
              </a:prstGeom>
              <a:blipFill>
                <a:blip r:embed="rId9"/>
                <a:stretch>
                  <a:fillRect l="-1166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197CE4-0B97-4453-B288-79DDBE08B45E}"/>
                  </a:ext>
                </a:extLst>
              </p:cNvPr>
              <p:cNvSpPr txBox="1"/>
              <p:nvPr/>
            </p:nvSpPr>
            <p:spPr>
              <a:xfrm>
                <a:off x="10079878" y="2796911"/>
                <a:ext cx="1930978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𝑡𝑖𝑑𝑒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+90</m:t>
                      </m:r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197CE4-0B97-4453-B288-79DDBE08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2796911"/>
                <a:ext cx="1930978" cy="288477"/>
              </a:xfrm>
              <a:prstGeom prst="rect">
                <a:avLst/>
              </a:prstGeom>
              <a:blipFill>
                <a:blip r:embed="rId10"/>
                <a:stretch>
                  <a:fillRect l="-949" t="-8511" r="-4114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96AFE3-DA96-4666-9F97-F7D565B2B783}"/>
                  </a:ext>
                </a:extLst>
              </p:cNvPr>
              <p:cNvSpPr txBox="1"/>
              <p:nvPr/>
            </p:nvSpPr>
            <p:spPr>
              <a:xfrm>
                <a:off x="10079878" y="3881955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96AFE3-DA96-4666-9F97-F7D565B2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3881955"/>
                <a:ext cx="522259" cy="276999"/>
              </a:xfrm>
              <a:prstGeom prst="rect">
                <a:avLst/>
              </a:prstGeom>
              <a:blipFill>
                <a:blip r:embed="rId11"/>
                <a:stretch>
                  <a:fillRect l="-4706" t="-2222" r="-47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0275BE-A9CC-44A5-90CE-9350661865AA}"/>
                  </a:ext>
                </a:extLst>
              </p:cNvPr>
              <p:cNvSpPr txBox="1"/>
              <p:nvPr/>
            </p:nvSpPr>
            <p:spPr>
              <a:xfrm>
                <a:off x="10079878" y="4291793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0275BE-A9CC-44A5-90CE-93506618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4291793"/>
                <a:ext cx="1036309" cy="276999"/>
              </a:xfrm>
              <a:prstGeom prst="rect">
                <a:avLst/>
              </a:prstGeom>
              <a:blipFill>
                <a:blip r:embed="rId12"/>
                <a:stretch>
                  <a:fillRect l="-5294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3C1040-A2FF-4DF5-8527-C0B11819DA4F}"/>
                  </a:ext>
                </a:extLst>
              </p:cNvPr>
              <p:cNvSpPr txBox="1"/>
              <p:nvPr/>
            </p:nvSpPr>
            <p:spPr>
              <a:xfrm>
                <a:off x="9029206" y="3470696"/>
                <a:ext cx="1096006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3C1040-A2FF-4DF5-8527-C0B11819D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3470696"/>
                <a:ext cx="1096006" cy="628826"/>
              </a:xfrm>
              <a:prstGeom prst="rect">
                <a:avLst/>
              </a:prstGeom>
              <a:blipFill>
                <a:blip r:embed="rId13"/>
                <a:stretch>
                  <a:fillRect l="-2778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FBD164-0DAC-4AB7-A2B2-4B50EDED863E}"/>
                  </a:ext>
                </a:extLst>
              </p:cNvPr>
              <p:cNvSpPr txBox="1"/>
              <p:nvPr/>
            </p:nvSpPr>
            <p:spPr>
              <a:xfrm>
                <a:off x="10079878" y="3518321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FBD164-0DAC-4AB7-A2B2-4B50EDED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3518321"/>
                <a:ext cx="522259" cy="276999"/>
              </a:xfrm>
              <a:prstGeom prst="rect">
                <a:avLst/>
              </a:prstGeom>
              <a:blipFill>
                <a:blip r:embed="rId14"/>
                <a:stretch>
                  <a:fillRect l="-4706" t="-2174" r="-47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9397E2-2E68-4D29-A8EB-F32BECD6F7FF}"/>
                  </a:ext>
                </a:extLst>
              </p:cNvPr>
              <p:cNvSpPr txBox="1"/>
              <p:nvPr/>
            </p:nvSpPr>
            <p:spPr>
              <a:xfrm>
                <a:off x="9029206" y="3109991"/>
                <a:ext cx="1050672" cy="351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9397E2-2E68-4D29-A8EB-F32BECD6F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3109991"/>
                <a:ext cx="1050672" cy="351828"/>
              </a:xfrm>
              <a:prstGeom prst="rect">
                <a:avLst/>
              </a:prstGeom>
              <a:blipFill>
                <a:blip r:embed="rId15"/>
                <a:stretch>
                  <a:fillRect l="-5202" r="-7514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7A386B-40D3-406E-AAD6-B091F562D7EC}"/>
                  </a:ext>
                </a:extLst>
              </p:cNvPr>
              <p:cNvSpPr txBox="1"/>
              <p:nvPr/>
            </p:nvSpPr>
            <p:spPr>
              <a:xfrm>
                <a:off x="10079878" y="3157616"/>
                <a:ext cx="1930978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𝑡𝑖𝑑𝑒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90</m:t>
                      </m:r>
                      <m:r>
                        <m:rPr>
                          <m:nor/>
                        </m:rPr>
                        <a:rPr lang="en-CA"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7A386B-40D3-406E-AAD6-B091F562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3157616"/>
                <a:ext cx="1930978" cy="288477"/>
              </a:xfrm>
              <a:prstGeom prst="rect">
                <a:avLst/>
              </a:prstGeom>
              <a:blipFill>
                <a:blip r:embed="rId16"/>
                <a:stretch>
                  <a:fillRect l="-949" t="-8511" r="-4114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274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FC5BE38A-9C7C-4065-969A-25D381E76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7" t="56782" r="19373"/>
          <a:stretch/>
        </p:blipFill>
        <p:spPr>
          <a:xfrm rot="10800000">
            <a:off x="-1" y="4810121"/>
            <a:ext cx="12192000" cy="2047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6D9C0-84D0-41BF-9E2C-209ADD47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B4DE2D-BCB4-439D-B2B9-DA96C85B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Behaviour transition constraints</a:t>
            </a:r>
            <a:endParaRPr lang="en-US" dirty="0"/>
          </a:p>
        </p:txBody>
      </p:sp>
      <p:sp>
        <p:nvSpPr>
          <p:cNvPr id="5" name="State O right">
            <a:extLst>
              <a:ext uri="{FF2B5EF4-FFF2-40B4-BE49-F238E27FC236}">
                <a16:creationId xmlns:a16="http://schemas.microsoft.com/office/drawing/2014/main" id="{6DF0673F-3275-499F-8677-E690D8F3C655}"/>
              </a:ext>
            </a:extLst>
          </p:cNvPr>
          <p:cNvSpPr/>
          <p:nvPr/>
        </p:nvSpPr>
        <p:spPr>
          <a:xfrm rot="2700000">
            <a:off x="5636816" y="1972865"/>
            <a:ext cx="915333" cy="915333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00008B"/>
          </a:solidFill>
          <a:ln w="28575">
            <a:solidFill>
              <a:srgbClr val="000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6" name="State O left">
            <a:extLst>
              <a:ext uri="{FF2B5EF4-FFF2-40B4-BE49-F238E27FC236}">
                <a16:creationId xmlns:a16="http://schemas.microsoft.com/office/drawing/2014/main" id="{3B44EC8E-8B5F-4F9F-83F8-AB69950F8CF5}"/>
              </a:ext>
            </a:extLst>
          </p:cNvPr>
          <p:cNvSpPr/>
          <p:nvPr/>
        </p:nvSpPr>
        <p:spPr>
          <a:xfrm rot="13500000">
            <a:off x="5573540" y="1972864"/>
            <a:ext cx="915333" cy="915333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1E90FF"/>
          </a:solidFill>
          <a:ln w="28575">
            <a:solidFill>
              <a:srgbClr val="2A5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E1B8CA2D-1ECC-4B95-8724-27CB5D5F6536}"/>
              </a:ext>
            </a:extLst>
          </p:cNvPr>
          <p:cNvSpPr/>
          <p:nvPr/>
        </p:nvSpPr>
        <p:spPr>
          <a:xfrm rot="13500000">
            <a:off x="5578407" y="1950560"/>
            <a:ext cx="962309" cy="962309"/>
          </a:xfrm>
          <a:prstGeom prst="roundRect">
            <a:avLst/>
          </a:prstGeom>
          <a:solidFill>
            <a:srgbClr val="1848CE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D300A30E-1827-443C-AFA0-7B890BB0DBC0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rot="4496296">
            <a:off x="5587626" y="3528478"/>
            <a:ext cx="716325" cy="10749"/>
          </a:xfrm>
          <a:prstGeom prst="straightConnector1">
            <a:avLst/>
          </a:prstGeom>
          <a:noFill/>
          <a:ln w="57150" algn="ctr">
            <a:solidFill>
              <a:srgbClr val="084081"/>
            </a:solidFill>
            <a:miter lim="800000"/>
            <a:headEnd/>
            <a:tailEnd type="triangle" w="med" len="med"/>
          </a:ln>
          <a:extLst/>
        </p:spPr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E50DC6C9-E0A4-481B-8855-D1A8FE4770C3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rot="4496296">
            <a:off x="5460214" y="3544683"/>
            <a:ext cx="712758" cy="10695"/>
          </a:xfrm>
          <a:prstGeom prst="straightConnector1">
            <a:avLst/>
          </a:prstGeom>
          <a:noFill/>
          <a:ln w="57150" algn="ctr">
            <a:solidFill>
              <a:srgbClr val="084081"/>
            </a:solidFill>
            <a:miter lim="800000"/>
            <a:headEnd type="triangle" w="med" len="med"/>
            <a:tailEnd/>
          </a:ln>
          <a:extLst/>
        </p:spPr>
      </p:cxnSp>
      <p:sp>
        <p:nvSpPr>
          <p:cNvPr id="14" name="Arc 50">
            <a:extLst>
              <a:ext uri="{FF2B5EF4-FFF2-40B4-BE49-F238E27FC236}">
                <a16:creationId xmlns:a16="http://schemas.microsoft.com/office/drawing/2014/main" id="{6B88E21F-C65B-40D3-8BD7-35B0A5C679A8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19337000">
            <a:off x="6908307" y="2168860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Arc 51">
            <a:extLst>
              <a:ext uri="{FF2B5EF4-FFF2-40B4-BE49-F238E27FC236}">
                <a16:creationId xmlns:a16="http://schemas.microsoft.com/office/drawing/2014/main" id="{4B3CD2F0-63C1-429E-B460-F13418D6A6FB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2818544">
            <a:off x="5787133" y="4941041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" name="rounded triangle">
            <a:extLst>
              <a:ext uri="{FF2B5EF4-FFF2-40B4-BE49-F238E27FC236}">
                <a16:creationId xmlns:a16="http://schemas.microsoft.com/office/drawing/2014/main" id="{9903125C-BBEF-4FBA-B406-EF9ACFC78601}"/>
              </a:ext>
            </a:extLst>
          </p:cNvPr>
          <p:cNvSpPr/>
          <p:nvPr/>
        </p:nvSpPr>
        <p:spPr>
          <a:xfrm flipV="1">
            <a:off x="5526833" y="4037876"/>
            <a:ext cx="1065452" cy="969475"/>
          </a:xfrm>
          <a:custGeom>
            <a:avLst/>
            <a:gdLst>
              <a:gd name="connsiteX0" fmla="*/ 3187448 w 6376063"/>
              <a:gd name="connsiteY0" fmla="*/ 0 h 5801697"/>
              <a:gd name="connsiteX1" fmla="*/ 2378058 w 6376063"/>
              <a:gd name="connsiteY1" fmla="*/ 369907 h 5801697"/>
              <a:gd name="connsiteX2" fmla="*/ 2304880 w 6376063"/>
              <a:gd name="connsiteY2" fmla="*/ 465367 h 5801697"/>
              <a:gd name="connsiteX3" fmla="*/ 2281974 w 6376063"/>
              <a:gd name="connsiteY3" fmla="*/ 504859 h 5801697"/>
              <a:gd name="connsiteX4" fmla="*/ 2245788 w 6376063"/>
              <a:gd name="connsiteY4" fmla="*/ 571527 h 5801697"/>
              <a:gd name="connsiteX5" fmla="*/ 2243306 w 6376063"/>
              <a:gd name="connsiteY5" fmla="*/ 571527 h 5801697"/>
              <a:gd name="connsiteX6" fmla="*/ 146609 w 6376063"/>
              <a:gd name="connsiteY6" fmla="*/ 4186515 h 5801697"/>
              <a:gd name="connsiteX7" fmla="*/ 148350 w 6376063"/>
              <a:gd name="connsiteY7" fmla="*/ 4189530 h 5801697"/>
              <a:gd name="connsiteX8" fmla="*/ 129193 w 6376063"/>
              <a:gd name="connsiteY8" fmla="*/ 4221063 h 5801697"/>
              <a:gd name="connsiteX9" fmla="*/ 1 w 6376063"/>
              <a:gd name="connsiteY9" fmla="*/ 4731285 h 5801697"/>
              <a:gd name="connsiteX10" fmla="*/ 960969 w 6376063"/>
              <a:gd name="connsiteY10" fmla="*/ 5796172 h 5801697"/>
              <a:gd name="connsiteX11" fmla="*/ 1070393 w 6376063"/>
              <a:gd name="connsiteY11" fmla="*/ 5801697 h 5801697"/>
              <a:gd name="connsiteX12" fmla="*/ 1070433 w 6376063"/>
              <a:gd name="connsiteY12" fmla="*/ 5801697 h 5801697"/>
              <a:gd name="connsiteX13" fmla="*/ 1078889 w 6376063"/>
              <a:gd name="connsiteY13" fmla="*/ 5801270 h 5801697"/>
              <a:gd name="connsiteX14" fmla="*/ 1079135 w 6376063"/>
              <a:gd name="connsiteY14" fmla="*/ 5801697 h 5801697"/>
              <a:gd name="connsiteX15" fmla="*/ 5290111 w 6376063"/>
              <a:gd name="connsiteY15" fmla="*/ 5801697 h 5801697"/>
              <a:gd name="connsiteX16" fmla="*/ 5290551 w 6376063"/>
              <a:gd name="connsiteY16" fmla="*/ 5800936 h 5801697"/>
              <a:gd name="connsiteX17" fmla="*/ 5305631 w 6376063"/>
              <a:gd name="connsiteY17" fmla="*/ 5801697 h 5801697"/>
              <a:gd name="connsiteX18" fmla="*/ 5305671 w 6376063"/>
              <a:gd name="connsiteY18" fmla="*/ 5801697 h 5801697"/>
              <a:gd name="connsiteX19" fmla="*/ 5415094 w 6376063"/>
              <a:gd name="connsiteY19" fmla="*/ 5796172 h 5801697"/>
              <a:gd name="connsiteX20" fmla="*/ 6376063 w 6376063"/>
              <a:gd name="connsiteY20" fmla="*/ 4731285 h 5801697"/>
              <a:gd name="connsiteX21" fmla="*/ 6246869 w 6376063"/>
              <a:gd name="connsiteY21" fmla="*/ 4221062 h 5801697"/>
              <a:gd name="connsiteX22" fmla="*/ 6224218 w 6376063"/>
              <a:gd name="connsiteY22" fmla="*/ 4183776 h 5801697"/>
              <a:gd name="connsiteX23" fmla="*/ 6225457 w 6376063"/>
              <a:gd name="connsiteY23" fmla="*/ 4181630 h 5801697"/>
              <a:gd name="connsiteX24" fmla="*/ 4131594 w 6376063"/>
              <a:gd name="connsiteY24" fmla="*/ 571527 h 5801697"/>
              <a:gd name="connsiteX25" fmla="*/ 4129108 w 6376063"/>
              <a:gd name="connsiteY25" fmla="*/ 571527 h 5801697"/>
              <a:gd name="connsiteX26" fmla="*/ 4092857 w 6376063"/>
              <a:gd name="connsiteY26" fmla="*/ 504739 h 5801697"/>
              <a:gd name="connsiteX27" fmla="*/ 4070035 w 6376063"/>
              <a:gd name="connsiteY27" fmla="*/ 465392 h 5801697"/>
              <a:gd name="connsiteX28" fmla="*/ 3996838 w 6376063"/>
              <a:gd name="connsiteY28" fmla="*/ 369907 h 5801697"/>
              <a:gd name="connsiteX29" fmla="*/ 3187448 w 6376063"/>
              <a:gd name="connsiteY29" fmla="*/ 0 h 580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76063" h="5801697">
                <a:moveTo>
                  <a:pt x="3187448" y="0"/>
                </a:moveTo>
                <a:cubicBezTo>
                  <a:pt x="2864151" y="0"/>
                  <a:pt x="2574328" y="143327"/>
                  <a:pt x="2378058" y="369907"/>
                </a:cubicBezTo>
                <a:lnTo>
                  <a:pt x="2304880" y="465367"/>
                </a:lnTo>
                <a:lnTo>
                  <a:pt x="2281974" y="504859"/>
                </a:lnTo>
                <a:lnTo>
                  <a:pt x="2245788" y="571527"/>
                </a:lnTo>
                <a:lnTo>
                  <a:pt x="2243306" y="571527"/>
                </a:lnTo>
                <a:lnTo>
                  <a:pt x="146609" y="4186515"/>
                </a:lnTo>
                <a:lnTo>
                  <a:pt x="148350" y="4189530"/>
                </a:lnTo>
                <a:lnTo>
                  <a:pt x="129193" y="4221063"/>
                </a:lnTo>
                <a:cubicBezTo>
                  <a:pt x="46801" y="4372733"/>
                  <a:pt x="0" y="4546544"/>
                  <a:pt x="1" y="4731285"/>
                </a:cubicBezTo>
                <a:cubicBezTo>
                  <a:pt x="0" y="5285509"/>
                  <a:pt x="421207" y="5741355"/>
                  <a:pt x="960969" y="5796172"/>
                </a:cubicBezTo>
                <a:lnTo>
                  <a:pt x="1070393" y="5801697"/>
                </a:lnTo>
                <a:lnTo>
                  <a:pt x="1070433" y="5801697"/>
                </a:lnTo>
                <a:lnTo>
                  <a:pt x="1078889" y="5801270"/>
                </a:lnTo>
                <a:lnTo>
                  <a:pt x="1079135" y="5801697"/>
                </a:lnTo>
                <a:lnTo>
                  <a:pt x="5290111" y="5801697"/>
                </a:lnTo>
                <a:lnTo>
                  <a:pt x="5290551" y="5800936"/>
                </a:lnTo>
                <a:lnTo>
                  <a:pt x="5305631" y="5801697"/>
                </a:lnTo>
                <a:lnTo>
                  <a:pt x="5305671" y="5801697"/>
                </a:lnTo>
                <a:lnTo>
                  <a:pt x="5415094" y="5796172"/>
                </a:lnTo>
                <a:cubicBezTo>
                  <a:pt x="5954856" y="5741357"/>
                  <a:pt x="6376063" y="5285510"/>
                  <a:pt x="6376063" y="4731285"/>
                </a:cubicBezTo>
                <a:cubicBezTo>
                  <a:pt x="6376063" y="4546543"/>
                  <a:pt x="6329262" y="4372732"/>
                  <a:pt x="6246869" y="4221062"/>
                </a:cubicBezTo>
                <a:lnTo>
                  <a:pt x="6224218" y="4183776"/>
                </a:lnTo>
                <a:lnTo>
                  <a:pt x="6225457" y="4181630"/>
                </a:lnTo>
                <a:lnTo>
                  <a:pt x="4131594" y="571527"/>
                </a:lnTo>
                <a:lnTo>
                  <a:pt x="4129108" y="571527"/>
                </a:lnTo>
                <a:lnTo>
                  <a:pt x="4092857" y="504739"/>
                </a:lnTo>
                <a:lnTo>
                  <a:pt x="4070035" y="465392"/>
                </a:lnTo>
                <a:lnTo>
                  <a:pt x="3996838" y="369907"/>
                </a:lnTo>
                <a:cubicBezTo>
                  <a:pt x="3800567" y="143327"/>
                  <a:pt x="3510746" y="0"/>
                  <a:pt x="3187448" y="0"/>
                </a:cubicBezTo>
                <a:close/>
              </a:path>
            </a:pathLst>
          </a:custGeom>
          <a:solidFill>
            <a:srgbClr val="CF3F34"/>
          </a:solidFill>
          <a:ln w="38100">
            <a:solidFill>
              <a:srgbClr val="9C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Arc 50">
            <a:extLst>
              <a:ext uri="{FF2B5EF4-FFF2-40B4-BE49-F238E27FC236}">
                <a16:creationId xmlns:a16="http://schemas.microsoft.com/office/drawing/2014/main" id="{4FA3CAFA-F584-4EEA-9B1F-F4417B082DCC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8449970">
            <a:off x="4659781" y="2168860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Rounded Rectangle">
            <a:extLst>
              <a:ext uri="{FF2B5EF4-FFF2-40B4-BE49-F238E27FC236}">
                <a16:creationId xmlns:a16="http://schemas.microsoft.com/office/drawing/2014/main" id="{962BCBE1-4F0E-426D-9E4E-DA1A0147987C}"/>
              </a:ext>
            </a:extLst>
          </p:cNvPr>
          <p:cNvSpPr/>
          <p:nvPr/>
        </p:nvSpPr>
        <p:spPr>
          <a:xfrm rot="13500000">
            <a:off x="2632904" y="1992110"/>
            <a:ext cx="962309" cy="962309"/>
          </a:xfrm>
          <a:prstGeom prst="roundRect">
            <a:avLst/>
          </a:prstGeom>
          <a:solidFill>
            <a:srgbClr val="1848CE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6C77C4-B540-497B-A75E-02C0FFD8647E}"/>
              </a:ext>
            </a:extLst>
          </p:cNvPr>
          <p:cNvGrpSpPr/>
          <p:nvPr/>
        </p:nvGrpSpPr>
        <p:grpSpPr>
          <a:xfrm rot="10800000">
            <a:off x="3044205" y="3218171"/>
            <a:ext cx="139702" cy="732354"/>
            <a:chOff x="6435472" y="6900842"/>
            <a:chExt cx="139702" cy="732354"/>
          </a:xfrm>
        </p:grpSpPr>
        <p:cxnSp>
          <p:nvCxnSpPr>
            <p:cNvPr id="41" name="Straight Arrow Connector 41">
              <a:extLst>
                <a:ext uri="{FF2B5EF4-FFF2-40B4-BE49-F238E27FC236}">
                  <a16:creationId xmlns:a16="http://schemas.microsoft.com/office/drawing/2014/main" id="{3D862719-5611-4F7B-A0F8-3B04C85E0A8C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 rot="16196296">
              <a:off x="6082684" y="7253630"/>
              <a:ext cx="716325" cy="10749"/>
            </a:xfrm>
            <a:prstGeom prst="straightConnector1">
              <a:avLst/>
            </a:prstGeom>
            <a:noFill/>
            <a:ln w="57150" algn="ctr">
              <a:solidFill>
                <a:srgbClr val="084081"/>
              </a:solidFill>
              <a:miter lim="800000"/>
              <a:headEnd/>
              <a:tailEnd type="triangle" w="med" len="med"/>
            </a:ln>
            <a:extLst/>
          </p:spPr>
        </p:cxnSp>
        <p:cxnSp>
          <p:nvCxnSpPr>
            <p:cNvPr id="42" name="Straight Arrow Connector 42">
              <a:extLst>
                <a:ext uri="{FF2B5EF4-FFF2-40B4-BE49-F238E27FC236}">
                  <a16:creationId xmlns:a16="http://schemas.microsoft.com/office/drawing/2014/main" id="{379C0387-D394-442A-8902-7A95B7C4A465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 rot="16196296">
              <a:off x="6213448" y="7271469"/>
              <a:ext cx="712758" cy="10695"/>
            </a:xfrm>
            <a:prstGeom prst="straightConnector1">
              <a:avLst/>
            </a:prstGeom>
            <a:noFill/>
            <a:ln w="57150" algn="ctr">
              <a:solidFill>
                <a:srgbClr val="084081"/>
              </a:solidFill>
              <a:miter lim="800000"/>
              <a:headEnd type="triangle" w="med" len="med"/>
              <a:tailEnd/>
            </a:ln>
            <a:extLst/>
          </p:spPr>
        </p:cxnSp>
      </p:grpSp>
      <p:sp>
        <p:nvSpPr>
          <p:cNvPr id="43" name="Arc 51">
            <a:extLst>
              <a:ext uri="{FF2B5EF4-FFF2-40B4-BE49-F238E27FC236}">
                <a16:creationId xmlns:a16="http://schemas.microsoft.com/office/drawing/2014/main" id="{B7F61753-28CF-4BB1-A489-9305A719D68C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2818544">
            <a:off x="2858701" y="4982591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rounded triangle">
            <a:extLst>
              <a:ext uri="{FF2B5EF4-FFF2-40B4-BE49-F238E27FC236}">
                <a16:creationId xmlns:a16="http://schemas.microsoft.com/office/drawing/2014/main" id="{683B43B2-FC0A-49C7-B5F8-90B1256564D2}"/>
              </a:ext>
            </a:extLst>
          </p:cNvPr>
          <p:cNvSpPr/>
          <p:nvPr/>
        </p:nvSpPr>
        <p:spPr>
          <a:xfrm flipV="1">
            <a:off x="2581330" y="4079426"/>
            <a:ext cx="1065452" cy="969475"/>
          </a:xfrm>
          <a:custGeom>
            <a:avLst/>
            <a:gdLst>
              <a:gd name="connsiteX0" fmla="*/ 3187448 w 6376063"/>
              <a:gd name="connsiteY0" fmla="*/ 0 h 5801697"/>
              <a:gd name="connsiteX1" fmla="*/ 2378058 w 6376063"/>
              <a:gd name="connsiteY1" fmla="*/ 369907 h 5801697"/>
              <a:gd name="connsiteX2" fmla="*/ 2304880 w 6376063"/>
              <a:gd name="connsiteY2" fmla="*/ 465367 h 5801697"/>
              <a:gd name="connsiteX3" fmla="*/ 2281974 w 6376063"/>
              <a:gd name="connsiteY3" fmla="*/ 504859 h 5801697"/>
              <a:gd name="connsiteX4" fmla="*/ 2245788 w 6376063"/>
              <a:gd name="connsiteY4" fmla="*/ 571527 h 5801697"/>
              <a:gd name="connsiteX5" fmla="*/ 2243306 w 6376063"/>
              <a:gd name="connsiteY5" fmla="*/ 571527 h 5801697"/>
              <a:gd name="connsiteX6" fmla="*/ 146609 w 6376063"/>
              <a:gd name="connsiteY6" fmla="*/ 4186515 h 5801697"/>
              <a:gd name="connsiteX7" fmla="*/ 148350 w 6376063"/>
              <a:gd name="connsiteY7" fmla="*/ 4189530 h 5801697"/>
              <a:gd name="connsiteX8" fmla="*/ 129193 w 6376063"/>
              <a:gd name="connsiteY8" fmla="*/ 4221063 h 5801697"/>
              <a:gd name="connsiteX9" fmla="*/ 1 w 6376063"/>
              <a:gd name="connsiteY9" fmla="*/ 4731285 h 5801697"/>
              <a:gd name="connsiteX10" fmla="*/ 960969 w 6376063"/>
              <a:gd name="connsiteY10" fmla="*/ 5796172 h 5801697"/>
              <a:gd name="connsiteX11" fmla="*/ 1070393 w 6376063"/>
              <a:gd name="connsiteY11" fmla="*/ 5801697 h 5801697"/>
              <a:gd name="connsiteX12" fmla="*/ 1070433 w 6376063"/>
              <a:gd name="connsiteY12" fmla="*/ 5801697 h 5801697"/>
              <a:gd name="connsiteX13" fmla="*/ 1078889 w 6376063"/>
              <a:gd name="connsiteY13" fmla="*/ 5801270 h 5801697"/>
              <a:gd name="connsiteX14" fmla="*/ 1079135 w 6376063"/>
              <a:gd name="connsiteY14" fmla="*/ 5801697 h 5801697"/>
              <a:gd name="connsiteX15" fmla="*/ 5290111 w 6376063"/>
              <a:gd name="connsiteY15" fmla="*/ 5801697 h 5801697"/>
              <a:gd name="connsiteX16" fmla="*/ 5290551 w 6376063"/>
              <a:gd name="connsiteY16" fmla="*/ 5800936 h 5801697"/>
              <a:gd name="connsiteX17" fmla="*/ 5305631 w 6376063"/>
              <a:gd name="connsiteY17" fmla="*/ 5801697 h 5801697"/>
              <a:gd name="connsiteX18" fmla="*/ 5305671 w 6376063"/>
              <a:gd name="connsiteY18" fmla="*/ 5801697 h 5801697"/>
              <a:gd name="connsiteX19" fmla="*/ 5415094 w 6376063"/>
              <a:gd name="connsiteY19" fmla="*/ 5796172 h 5801697"/>
              <a:gd name="connsiteX20" fmla="*/ 6376063 w 6376063"/>
              <a:gd name="connsiteY20" fmla="*/ 4731285 h 5801697"/>
              <a:gd name="connsiteX21" fmla="*/ 6246869 w 6376063"/>
              <a:gd name="connsiteY21" fmla="*/ 4221062 h 5801697"/>
              <a:gd name="connsiteX22" fmla="*/ 6224218 w 6376063"/>
              <a:gd name="connsiteY22" fmla="*/ 4183776 h 5801697"/>
              <a:gd name="connsiteX23" fmla="*/ 6225457 w 6376063"/>
              <a:gd name="connsiteY23" fmla="*/ 4181630 h 5801697"/>
              <a:gd name="connsiteX24" fmla="*/ 4131594 w 6376063"/>
              <a:gd name="connsiteY24" fmla="*/ 571527 h 5801697"/>
              <a:gd name="connsiteX25" fmla="*/ 4129108 w 6376063"/>
              <a:gd name="connsiteY25" fmla="*/ 571527 h 5801697"/>
              <a:gd name="connsiteX26" fmla="*/ 4092857 w 6376063"/>
              <a:gd name="connsiteY26" fmla="*/ 504739 h 5801697"/>
              <a:gd name="connsiteX27" fmla="*/ 4070035 w 6376063"/>
              <a:gd name="connsiteY27" fmla="*/ 465392 h 5801697"/>
              <a:gd name="connsiteX28" fmla="*/ 3996838 w 6376063"/>
              <a:gd name="connsiteY28" fmla="*/ 369907 h 5801697"/>
              <a:gd name="connsiteX29" fmla="*/ 3187448 w 6376063"/>
              <a:gd name="connsiteY29" fmla="*/ 0 h 580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76063" h="5801697">
                <a:moveTo>
                  <a:pt x="3187448" y="0"/>
                </a:moveTo>
                <a:cubicBezTo>
                  <a:pt x="2864151" y="0"/>
                  <a:pt x="2574328" y="143327"/>
                  <a:pt x="2378058" y="369907"/>
                </a:cubicBezTo>
                <a:lnTo>
                  <a:pt x="2304880" y="465367"/>
                </a:lnTo>
                <a:lnTo>
                  <a:pt x="2281974" y="504859"/>
                </a:lnTo>
                <a:lnTo>
                  <a:pt x="2245788" y="571527"/>
                </a:lnTo>
                <a:lnTo>
                  <a:pt x="2243306" y="571527"/>
                </a:lnTo>
                <a:lnTo>
                  <a:pt x="146609" y="4186515"/>
                </a:lnTo>
                <a:lnTo>
                  <a:pt x="148350" y="4189530"/>
                </a:lnTo>
                <a:lnTo>
                  <a:pt x="129193" y="4221063"/>
                </a:lnTo>
                <a:cubicBezTo>
                  <a:pt x="46801" y="4372733"/>
                  <a:pt x="0" y="4546544"/>
                  <a:pt x="1" y="4731285"/>
                </a:cubicBezTo>
                <a:cubicBezTo>
                  <a:pt x="0" y="5285509"/>
                  <a:pt x="421207" y="5741355"/>
                  <a:pt x="960969" y="5796172"/>
                </a:cubicBezTo>
                <a:lnTo>
                  <a:pt x="1070393" y="5801697"/>
                </a:lnTo>
                <a:lnTo>
                  <a:pt x="1070433" y="5801697"/>
                </a:lnTo>
                <a:lnTo>
                  <a:pt x="1078889" y="5801270"/>
                </a:lnTo>
                <a:lnTo>
                  <a:pt x="1079135" y="5801697"/>
                </a:lnTo>
                <a:lnTo>
                  <a:pt x="5290111" y="5801697"/>
                </a:lnTo>
                <a:lnTo>
                  <a:pt x="5290551" y="5800936"/>
                </a:lnTo>
                <a:lnTo>
                  <a:pt x="5305631" y="5801697"/>
                </a:lnTo>
                <a:lnTo>
                  <a:pt x="5305671" y="5801697"/>
                </a:lnTo>
                <a:lnTo>
                  <a:pt x="5415094" y="5796172"/>
                </a:lnTo>
                <a:cubicBezTo>
                  <a:pt x="5954856" y="5741357"/>
                  <a:pt x="6376063" y="5285510"/>
                  <a:pt x="6376063" y="4731285"/>
                </a:cubicBezTo>
                <a:cubicBezTo>
                  <a:pt x="6376063" y="4546543"/>
                  <a:pt x="6329262" y="4372732"/>
                  <a:pt x="6246869" y="4221062"/>
                </a:cubicBezTo>
                <a:lnTo>
                  <a:pt x="6224218" y="4183776"/>
                </a:lnTo>
                <a:lnTo>
                  <a:pt x="6225457" y="4181630"/>
                </a:lnTo>
                <a:lnTo>
                  <a:pt x="4131594" y="571527"/>
                </a:lnTo>
                <a:lnTo>
                  <a:pt x="4129108" y="571527"/>
                </a:lnTo>
                <a:lnTo>
                  <a:pt x="4092857" y="504739"/>
                </a:lnTo>
                <a:lnTo>
                  <a:pt x="4070035" y="465392"/>
                </a:lnTo>
                <a:lnTo>
                  <a:pt x="3996838" y="369907"/>
                </a:lnTo>
                <a:cubicBezTo>
                  <a:pt x="3800567" y="143327"/>
                  <a:pt x="3510746" y="0"/>
                  <a:pt x="3187448" y="0"/>
                </a:cubicBezTo>
                <a:close/>
              </a:path>
            </a:pathLst>
          </a:custGeom>
          <a:solidFill>
            <a:srgbClr val="CF3F34"/>
          </a:solidFill>
          <a:ln w="38100">
            <a:solidFill>
              <a:srgbClr val="9C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45" name="Arc 51">
            <a:extLst>
              <a:ext uri="{FF2B5EF4-FFF2-40B4-BE49-F238E27FC236}">
                <a16:creationId xmlns:a16="http://schemas.microsoft.com/office/drawing/2014/main" id="{30E4EEF8-07A0-483E-B698-4584895D4F76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13896373">
            <a:off x="2858700" y="1430058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88AC36-D253-4D1E-9646-DC2B9EF0D748}"/>
              </a:ext>
            </a:extLst>
          </p:cNvPr>
          <p:cNvCxnSpPr/>
          <p:nvPr/>
        </p:nvCxnSpPr>
        <p:spPr>
          <a:xfrm flipH="1">
            <a:off x="5851301" y="2354330"/>
            <a:ext cx="384757" cy="0"/>
          </a:xfrm>
          <a:prstGeom prst="straightConnector1">
            <a:avLst/>
          </a:prstGeom>
          <a:ln w="57150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2C8F3F-DD37-40A6-9762-6E29119C0D0C}"/>
              </a:ext>
            </a:extLst>
          </p:cNvPr>
          <p:cNvCxnSpPr>
            <a:cxnSpLocks/>
          </p:cNvCxnSpPr>
          <p:nvPr/>
        </p:nvCxnSpPr>
        <p:spPr>
          <a:xfrm>
            <a:off x="5883060" y="2506730"/>
            <a:ext cx="384757" cy="0"/>
          </a:xfrm>
          <a:prstGeom prst="straightConnector1">
            <a:avLst/>
          </a:prstGeom>
          <a:ln w="57150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1F28105-AD0E-4D82-9C01-39C3A317DD22}"/>
              </a:ext>
            </a:extLst>
          </p:cNvPr>
          <p:cNvSpPr/>
          <p:nvPr/>
        </p:nvSpPr>
        <p:spPr>
          <a:xfrm>
            <a:off x="420627" y="4271775"/>
            <a:ext cx="2012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>
                <a:solidFill>
                  <a:srgbClr val="A52A2A"/>
                </a:solidFill>
                <a:latin typeface="Montserrat" pitchFamily="2" charset="0"/>
              </a:rPr>
              <a:t>Resident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6B5FF74-4A97-472F-AE0D-747405987788}"/>
              </a:ext>
            </a:extLst>
          </p:cNvPr>
          <p:cNvSpPr/>
          <p:nvPr/>
        </p:nvSpPr>
        <p:spPr>
          <a:xfrm>
            <a:off x="244296" y="1702565"/>
            <a:ext cx="233269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>
                <a:solidFill>
                  <a:srgbClr val="000060"/>
                </a:solidFill>
                <a:latin typeface="Montserrat" pitchFamily="2" charset="0"/>
              </a:rPr>
              <a:t>Travelling</a:t>
            </a:r>
            <a:br>
              <a:rPr lang="en-CA" sz="3200" dirty="0">
                <a:solidFill>
                  <a:srgbClr val="358AB9"/>
                </a:solidFill>
                <a:latin typeface="Montserrat" pitchFamily="2" charset="0"/>
              </a:rPr>
            </a:br>
            <a:r>
              <a:rPr lang="en-CA" sz="3200" dirty="0">
                <a:solidFill>
                  <a:srgbClr val="358AB9"/>
                </a:solidFill>
                <a:latin typeface="Montserrat" pitchFamily="2" charset="0"/>
              </a:rPr>
              <a:t>parallel to </a:t>
            </a:r>
            <a:br>
              <a:rPr lang="en-CA" sz="3200" dirty="0">
                <a:solidFill>
                  <a:srgbClr val="358AB9"/>
                </a:solidFill>
                <a:latin typeface="Montserrat" pitchFamily="2" charset="0"/>
              </a:rPr>
            </a:br>
            <a:r>
              <a:rPr lang="en-CA" sz="3200" dirty="0">
                <a:solidFill>
                  <a:srgbClr val="358AB9"/>
                </a:solidFill>
                <a:latin typeface="Montserrat" pitchFamily="2" charset="0"/>
              </a:rPr>
              <a:t>coastline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18F9B8-29BE-400A-B6D5-9F9FD2D6CCDA}"/>
              </a:ext>
            </a:extLst>
          </p:cNvPr>
          <p:cNvGrpSpPr/>
          <p:nvPr/>
        </p:nvGrpSpPr>
        <p:grpSpPr>
          <a:xfrm rot="10800000">
            <a:off x="3513901" y="5366849"/>
            <a:ext cx="2380236" cy="596784"/>
            <a:chOff x="6328672" y="4686332"/>
            <a:chExt cx="2380236" cy="59678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5E8BFB3-ABD9-4810-8B35-DDFEF3F64DEB}"/>
                </a:ext>
              </a:extLst>
            </p:cNvPr>
            <p:cNvGrpSpPr/>
            <p:nvPr/>
          </p:nvGrpSpPr>
          <p:grpSpPr>
            <a:xfrm>
              <a:off x="7860134" y="4864541"/>
              <a:ext cx="840537" cy="262946"/>
              <a:chOff x="7804635" y="5219291"/>
              <a:chExt cx="840537" cy="262946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1E1D8A9-9067-450D-816C-372DCEFB1173}"/>
                  </a:ext>
                </a:extLst>
              </p:cNvPr>
              <p:cNvSpPr/>
              <p:nvPr/>
            </p:nvSpPr>
            <p:spPr>
              <a:xfrm>
                <a:off x="7804635" y="5256968"/>
                <a:ext cx="720042" cy="149104"/>
              </a:xfrm>
              <a:custGeom>
                <a:avLst/>
                <a:gdLst>
                  <a:gd name="connsiteX0" fmla="*/ 89172 w 3531203"/>
                  <a:gd name="connsiteY0" fmla="*/ 89172 h 154651"/>
                  <a:gd name="connsiteX1" fmla="*/ 3463405 w 3531203"/>
                  <a:gd name="connsiteY1" fmla="*/ 89172 h 154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1203" h="154651">
                    <a:moveTo>
                      <a:pt x="89172" y="89172"/>
                    </a:moveTo>
                    <a:lnTo>
                      <a:pt x="3463405" y="89172"/>
                    </a:lnTo>
                  </a:path>
                </a:pathLst>
              </a:custGeom>
              <a:ln w="43937" cap="flat">
                <a:solidFill>
                  <a:srgbClr val="5A77C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D008C3A-6E34-478E-81A4-F53320CD2771}"/>
                  </a:ext>
                </a:extLst>
              </p:cNvPr>
              <p:cNvSpPr/>
              <p:nvPr/>
            </p:nvSpPr>
            <p:spPr>
              <a:xfrm>
                <a:off x="8367313" y="5256968"/>
                <a:ext cx="236652" cy="184062"/>
              </a:xfrm>
              <a:custGeom>
                <a:avLst/>
                <a:gdLst>
                  <a:gd name="connsiteX0" fmla="*/ 52239 w 231976"/>
                  <a:gd name="connsiteY0" fmla="*/ 152247 h 180426"/>
                  <a:gd name="connsiteX1" fmla="*/ 189621 w 231976"/>
                  <a:gd name="connsiteY1" fmla="*/ 102243 h 180426"/>
                  <a:gd name="connsiteX2" fmla="*/ 52239 w 231976"/>
                  <a:gd name="connsiteY2" fmla="*/ 52239 h 18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976" h="180426">
                    <a:moveTo>
                      <a:pt x="52239" y="152247"/>
                    </a:moveTo>
                    <a:lnTo>
                      <a:pt x="189621" y="102243"/>
                    </a:lnTo>
                    <a:lnTo>
                      <a:pt x="52239" y="52239"/>
                    </a:lnTo>
                    <a:close/>
                  </a:path>
                </a:pathLst>
              </a:custGeom>
              <a:solidFill>
                <a:srgbClr val="5A77C2"/>
              </a:solidFill>
              <a:ln w="25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08BF26-B9EC-4D54-80B9-7558744FC699}"/>
                  </a:ext>
                </a:extLst>
              </p:cNvPr>
              <p:cNvSpPr/>
              <p:nvPr/>
            </p:nvSpPr>
            <p:spPr>
              <a:xfrm>
                <a:off x="8329636" y="5219291"/>
                <a:ext cx="315536" cy="262946"/>
              </a:xfrm>
              <a:custGeom>
                <a:avLst/>
                <a:gdLst>
                  <a:gd name="connsiteX0" fmla="*/ 89172 w 309302"/>
                  <a:gd name="connsiteY0" fmla="*/ 189180 h 257752"/>
                  <a:gd name="connsiteX1" fmla="*/ 226554 w 309302"/>
                  <a:gd name="connsiteY1" fmla="*/ 139176 h 257752"/>
                  <a:gd name="connsiteX2" fmla="*/ 89172 w 309302"/>
                  <a:gd name="connsiteY2" fmla="*/ 89172 h 25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302" h="257752">
                    <a:moveTo>
                      <a:pt x="89172" y="189180"/>
                    </a:moveTo>
                    <a:lnTo>
                      <a:pt x="226554" y="139176"/>
                    </a:lnTo>
                    <a:lnTo>
                      <a:pt x="89172" y="89172"/>
                    </a:lnTo>
                    <a:close/>
                  </a:path>
                </a:pathLst>
              </a:custGeom>
              <a:noFill/>
              <a:ln w="43937" cap="flat">
                <a:solidFill>
                  <a:srgbClr val="5A77C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7D4164-9E9B-44B1-A7CB-DCE61A062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Diffused trans="19000" intensity="3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28672" y="4686332"/>
              <a:ext cx="2380236" cy="596784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F002E1E-9A06-4D97-9889-CC6D6182F0F8}"/>
              </a:ext>
            </a:extLst>
          </p:cNvPr>
          <p:cNvGrpSpPr/>
          <p:nvPr/>
        </p:nvGrpSpPr>
        <p:grpSpPr>
          <a:xfrm>
            <a:off x="3808055" y="5943265"/>
            <a:ext cx="2380236" cy="596784"/>
            <a:chOff x="6328672" y="4686332"/>
            <a:chExt cx="2380236" cy="59678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B5FC272-DE1F-458D-A059-BA80E67735C3}"/>
                </a:ext>
              </a:extLst>
            </p:cNvPr>
            <p:cNvGrpSpPr/>
            <p:nvPr/>
          </p:nvGrpSpPr>
          <p:grpSpPr>
            <a:xfrm>
              <a:off x="7860134" y="4864541"/>
              <a:ext cx="840537" cy="262946"/>
              <a:chOff x="7804635" y="5219291"/>
              <a:chExt cx="840537" cy="26294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5C5522B-D4E8-4BBD-A499-ED922E1C0773}"/>
                  </a:ext>
                </a:extLst>
              </p:cNvPr>
              <p:cNvSpPr/>
              <p:nvPr/>
            </p:nvSpPr>
            <p:spPr>
              <a:xfrm>
                <a:off x="7804635" y="5256968"/>
                <a:ext cx="720042" cy="149104"/>
              </a:xfrm>
              <a:custGeom>
                <a:avLst/>
                <a:gdLst>
                  <a:gd name="connsiteX0" fmla="*/ 89172 w 3531203"/>
                  <a:gd name="connsiteY0" fmla="*/ 89172 h 154651"/>
                  <a:gd name="connsiteX1" fmla="*/ 3463405 w 3531203"/>
                  <a:gd name="connsiteY1" fmla="*/ 89172 h 154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1203" h="154651">
                    <a:moveTo>
                      <a:pt x="89172" y="89172"/>
                    </a:moveTo>
                    <a:lnTo>
                      <a:pt x="3463405" y="89172"/>
                    </a:lnTo>
                  </a:path>
                </a:pathLst>
              </a:custGeom>
              <a:ln w="43937" cap="flat">
                <a:solidFill>
                  <a:srgbClr val="5A77C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5F00A51-ED8C-4F4A-BD7B-FDD1B8C0669D}"/>
                  </a:ext>
                </a:extLst>
              </p:cNvPr>
              <p:cNvSpPr/>
              <p:nvPr/>
            </p:nvSpPr>
            <p:spPr>
              <a:xfrm>
                <a:off x="8367313" y="5256968"/>
                <a:ext cx="236652" cy="184062"/>
              </a:xfrm>
              <a:custGeom>
                <a:avLst/>
                <a:gdLst>
                  <a:gd name="connsiteX0" fmla="*/ 52239 w 231976"/>
                  <a:gd name="connsiteY0" fmla="*/ 152247 h 180426"/>
                  <a:gd name="connsiteX1" fmla="*/ 189621 w 231976"/>
                  <a:gd name="connsiteY1" fmla="*/ 102243 h 180426"/>
                  <a:gd name="connsiteX2" fmla="*/ 52239 w 231976"/>
                  <a:gd name="connsiteY2" fmla="*/ 52239 h 18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976" h="180426">
                    <a:moveTo>
                      <a:pt x="52239" y="152247"/>
                    </a:moveTo>
                    <a:lnTo>
                      <a:pt x="189621" y="102243"/>
                    </a:lnTo>
                    <a:lnTo>
                      <a:pt x="52239" y="52239"/>
                    </a:lnTo>
                    <a:close/>
                  </a:path>
                </a:pathLst>
              </a:custGeom>
              <a:solidFill>
                <a:srgbClr val="5A77C2"/>
              </a:solidFill>
              <a:ln w="25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F0410D-2152-4620-88C3-7E010DCC515B}"/>
                  </a:ext>
                </a:extLst>
              </p:cNvPr>
              <p:cNvSpPr/>
              <p:nvPr/>
            </p:nvSpPr>
            <p:spPr>
              <a:xfrm>
                <a:off x="8329636" y="5219291"/>
                <a:ext cx="315536" cy="262946"/>
              </a:xfrm>
              <a:custGeom>
                <a:avLst/>
                <a:gdLst>
                  <a:gd name="connsiteX0" fmla="*/ 89172 w 309302"/>
                  <a:gd name="connsiteY0" fmla="*/ 189180 h 257752"/>
                  <a:gd name="connsiteX1" fmla="*/ 226554 w 309302"/>
                  <a:gd name="connsiteY1" fmla="*/ 139176 h 257752"/>
                  <a:gd name="connsiteX2" fmla="*/ 89172 w 309302"/>
                  <a:gd name="connsiteY2" fmla="*/ 89172 h 25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302" h="257752">
                    <a:moveTo>
                      <a:pt x="89172" y="189180"/>
                    </a:moveTo>
                    <a:lnTo>
                      <a:pt x="226554" y="139176"/>
                    </a:lnTo>
                    <a:lnTo>
                      <a:pt x="89172" y="89172"/>
                    </a:lnTo>
                    <a:close/>
                  </a:path>
                </a:pathLst>
              </a:custGeom>
              <a:noFill/>
              <a:ln w="43937" cap="flat">
                <a:solidFill>
                  <a:srgbClr val="5A77C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53B5C47-616B-414B-B611-FCFB6D9F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Diffused trans="19000" intensity="3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28672" y="4686332"/>
              <a:ext cx="2380236" cy="596784"/>
            </a:xfrm>
            <a:prstGeom prst="rect">
              <a:avLst/>
            </a:prstGeom>
          </p:spPr>
        </p:pic>
      </p:grpSp>
      <p:cxnSp>
        <p:nvCxnSpPr>
          <p:cNvPr id="82" name="Straight Arrow Connector 41">
            <a:extLst>
              <a:ext uri="{FF2B5EF4-FFF2-40B4-BE49-F238E27FC236}">
                <a16:creationId xmlns:a16="http://schemas.microsoft.com/office/drawing/2014/main" id="{ADFEF6EA-D407-4753-AD1F-ABF1808A3910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rot="6296296">
            <a:off x="5985470" y="3546600"/>
            <a:ext cx="716325" cy="10749"/>
          </a:xfrm>
          <a:prstGeom prst="straightConnector1">
            <a:avLst/>
          </a:prstGeom>
          <a:noFill/>
          <a:ln w="57150" algn="ctr">
            <a:solidFill>
              <a:srgbClr val="084081"/>
            </a:solidFill>
            <a:miter lim="800000"/>
            <a:headEnd/>
            <a:tailEnd type="triangle" w="med" len="med"/>
          </a:ln>
          <a:extLst/>
        </p:spPr>
      </p:cxnSp>
      <p:cxnSp>
        <p:nvCxnSpPr>
          <p:cNvPr id="83" name="Straight Arrow Connector 42">
            <a:extLst>
              <a:ext uri="{FF2B5EF4-FFF2-40B4-BE49-F238E27FC236}">
                <a16:creationId xmlns:a16="http://schemas.microsoft.com/office/drawing/2014/main" id="{29A567D1-6D9E-4C7C-AB7E-E5E61E0772EE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rot="6296296">
            <a:off x="5867278" y="3496039"/>
            <a:ext cx="712758" cy="10695"/>
          </a:xfrm>
          <a:prstGeom prst="straightConnector1">
            <a:avLst/>
          </a:prstGeom>
          <a:noFill/>
          <a:ln w="57150" algn="ctr">
            <a:solidFill>
              <a:srgbClr val="084081"/>
            </a:solidFill>
            <a:miter lim="800000"/>
            <a:headEnd type="triangle" w="med" len="med"/>
            <a:tailEnd/>
          </a:ln>
          <a:extLst/>
        </p:spPr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A21F8935-4900-4B5B-A0C1-9FC4778FE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908" y="1538882"/>
            <a:ext cx="4388996" cy="1421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CA03E1F-0875-44E3-8C02-BBF2CB31D1A6}"/>
                  </a:ext>
                </a:extLst>
              </p:cNvPr>
              <p:cNvSpPr txBox="1"/>
              <p:nvPr/>
            </p:nvSpPr>
            <p:spPr>
              <a:xfrm>
                <a:off x="7261017" y="3753962"/>
                <a:ext cx="4650952" cy="1790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1" i="0" smtClean="0">
                          <a:latin typeface="Cambria Math" panose="02040503050406030204" pitchFamily="18" charset="0"/>
                        </a:rPr>
                        <m:t>𝚪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CA03E1F-0875-44E3-8C02-BBF2CB31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017" y="3753962"/>
                <a:ext cx="4650952" cy="1790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State O right">
            <a:extLst>
              <a:ext uri="{FF2B5EF4-FFF2-40B4-BE49-F238E27FC236}">
                <a16:creationId xmlns:a16="http://schemas.microsoft.com/office/drawing/2014/main" id="{A7C6F83C-B4BE-47C3-87B6-100D381B4B67}"/>
              </a:ext>
            </a:extLst>
          </p:cNvPr>
          <p:cNvSpPr/>
          <p:nvPr/>
        </p:nvSpPr>
        <p:spPr>
          <a:xfrm rot="2700000">
            <a:off x="8504698" y="5157317"/>
            <a:ext cx="320819" cy="320819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00008B"/>
          </a:solidFill>
          <a:ln w="28575">
            <a:solidFill>
              <a:srgbClr val="000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88" name="State O left">
            <a:extLst>
              <a:ext uri="{FF2B5EF4-FFF2-40B4-BE49-F238E27FC236}">
                <a16:creationId xmlns:a16="http://schemas.microsoft.com/office/drawing/2014/main" id="{455B83B5-EF49-40E0-9E33-9BB6804240CA}"/>
              </a:ext>
            </a:extLst>
          </p:cNvPr>
          <p:cNvSpPr/>
          <p:nvPr/>
        </p:nvSpPr>
        <p:spPr>
          <a:xfrm rot="13500000">
            <a:off x="8618998" y="4526825"/>
            <a:ext cx="320819" cy="320819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1E90FF"/>
          </a:solidFill>
          <a:ln w="28575">
            <a:solidFill>
              <a:srgbClr val="2A5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triangle">
            <a:extLst>
              <a:ext uri="{FF2B5EF4-FFF2-40B4-BE49-F238E27FC236}">
                <a16:creationId xmlns:a16="http://schemas.microsoft.com/office/drawing/2014/main" id="{FA92DD12-214E-402E-B4F9-1727E2CCC48D}"/>
              </a:ext>
            </a:extLst>
          </p:cNvPr>
          <p:cNvSpPr/>
          <p:nvPr/>
        </p:nvSpPr>
        <p:spPr>
          <a:xfrm flipV="1">
            <a:off x="8529190" y="3877357"/>
            <a:ext cx="373434" cy="339795"/>
          </a:xfrm>
          <a:custGeom>
            <a:avLst/>
            <a:gdLst>
              <a:gd name="connsiteX0" fmla="*/ 3187448 w 6376063"/>
              <a:gd name="connsiteY0" fmla="*/ 0 h 5801697"/>
              <a:gd name="connsiteX1" fmla="*/ 2378058 w 6376063"/>
              <a:gd name="connsiteY1" fmla="*/ 369907 h 5801697"/>
              <a:gd name="connsiteX2" fmla="*/ 2304880 w 6376063"/>
              <a:gd name="connsiteY2" fmla="*/ 465367 h 5801697"/>
              <a:gd name="connsiteX3" fmla="*/ 2281974 w 6376063"/>
              <a:gd name="connsiteY3" fmla="*/ 504859 h 5801697"/>
              <a:gd name="connsiteX4" fmla="*/ 2245788 w 6376063"/>
              <a:gd name="connsiteY4" fmla="*/ 571527 h 5801697"/>
              <a:gd name="connsiteX5" fmla="*/ 2243306 w 6376063"/>
              <a:gd name="connsiteY5" fmla="*/ 571527 h 5801697"/>
              <a:gd name="connsiteX6" fmla="*/ 146609 w 6376063"/>
              <a:gd name="connsiteY6" fmla="*/ 4186515 h 5801697"/>
              <a:gd name="connsiteX7" fmla="*/ 148350 w 6376063"/>
              <a:gd name="connsiteY7" fmla="*/ 4189530 h 5801697"/>
              <a:gd name="connsiteX8" fmla="*/ 129193 w 6376063"/>
              <a:gd name="connsiteY8" fmla="*/ 4221063 h 5801697"/>
              <a:gd name="connsiteX9" fmla="*/ 1 w 6376063"/>
              <a:gd name="connsiteY9" fmla="*/ 4731285 h 5801697"/>
              <a:gd name="connsiteX10" fmla="*/ 960969 w 6376063"/>
              <a:gd name="connsiteY10" fmla="*/ 5796172 h 5801697"/>
              <a:gd name="connsiteX11" fmla="*/ 1070393 w 6376063"/>
              <a:gd name="connsiteY11" fmla="*/ 5801697 h 5801697"/>
              <a:gd name="connsiteX12" fmla="*/ 1070433 w 6376063"/>
              <a:gd name="connsiteY12" fmla="*/ 5801697 h 5801697"/>
              <a:gd name="connsiteX13" fmla="*/ 1078889 w 6376063"/>
              <a:gd name="connsiteY13" fmla="*/ 5801270 h 5801697"/>
              <a:gd name="connsiteX14" fmla="*/ 1079135 w 6376063"/>
              <a:gd name="connsiteY14" fmla="*/ 5801697 h 5801697"/>
              <a:gd name="connsiteX15" fmla="*/ 5290111 w 6376063"/>
              <a:gd name="connsiteY15" fmla="*/ 5801697 h 5801697"/>
              <a:gd name="connsiteX16" fmla="*/ 5290551 w 6376063"/>
              <a:gd name="connsiteY16" fmla="*/ 5800936 h 5801697"/>
              <a:gd name="connsiteX17" fmla="*/ 5305631 w 6376063"/>
              <a:gd name="connsiteY17" fmla="*/ 5801697 h 5801697"/>
              <a:gd name="connsiteX18" fmla="*/ 5305671 w 6376063"/>
              <a:gd name="connsiteY18" fmla="*/ 5801697 h 5801697"/>
              <a:gd name="connsiteX19" fmla="*/ 5415094 w 6376063"/>
              <a:gd name="connsiteY19" fmla="*/ 5796172 h 5801697"/>
              <a:gd name="connsiteX20" fmla="*/ 6376063 w 6376063"/>
              <a:gd name="connsiteY20" fmla="*/ 4731285 h 5801697"/>
              <a:gd name="connsiteX21" fmla="*/ 6246869 w 6376063"/>
              <a:gd name="connsiteY21" fmla="*/ 4221062 h 5801697"/>
              <a:gd name="connsiteX22" fmla="*/ 6224218 w 6376063"/>
              <a:gd name="connsiteY22" fmla="*/ 4183776 h 5801697"/>
              <a:gd name="connsiteX23" fmla="*/ 6225457 w 6376063"/>
              <a:gd name="connsiteY23" fmla="*/ 4181630 h 5801697"/>
              <a:gd name="connsiteX24" fmla="*/ 4131594 w 6376063"/>
              <a:gd name="connsiteY24" fmla="*/ 571527 h 5801697"/>
              <a:gd name="connsiteX25" fmla="*/ 4129108 w 6376063"/>
              <a:gd name="connsiteY25" fmla="*/ 571527 h 5801697"/>
              <a:gd name="connsiteX26" fmla="*/ 4092857 w 6376063"/>
              <a:gd name="connsiteY26" fmla="*/ 504739 h 5801697"/>
              <a:gd name="connsiteX27" fmla="*/ 4070035 w 6376063"/>
              <a:gd name="connsiteY27" fmla="*/ 465392 h 5801697"/>
              <a:gd name="connsiteX28" fmla="*/ 3996838 w 6376063"/>
              <a:gd name="connsiteY28" fmla="*/ 369907 h 5801697"/>
              <a:gd name="connsiteX29" fmla="*/ 3187448 w 6376063"/>
              <a:gd name="connsiteY29" fmla="*/ 0 h 580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76063" h="5801697">
                <a:moveTo>
                  <a:pt x="3187448" y="0"/>
                </a:moveTo>
                <a:cubicBezTo>
                  <a:pt x="2864151" y="0"/>
                  <a:pt x="2574328" y="143327"/>
                  <a:pt x="2378058" y="369907"/>
                </a:cubicBezTo>
                <a:lnTo>
                  <a:pt x="2304880" y="465367"/>
                </a:lnTo>
                <a:lnTo>
                  <a:pt x="2281974" y="504859"/>
                </a:lnTo>
                <a:lnTo>
                  <a:pt x="2245788" y="571527"/>
                </a:lnTo>
                <a:lnTo>
                  <a:pt x="2243306" y="571527"/>
                </a:lnTo>
                <a:lnTo>
                  <a:pt x="146609" y="4186515"/>
                </a:lnTo>
                <a:lnTo>
                  <a:pt x="148350" y="4189530"/>
                </a:lnTo>
                <a:lnTo>
                  <a:pt x="129193" y="4221063"/>
                </a:lnTo>
                <a:cubicBezTo>
                  <a:pt x="46801" y="4372733"/>
                  <a:pt x="0" y="4546544"/>
                  <a:pt x="1" y="4731285"/>
                </a:cubicBezTo>
                <a:cubicBezTo>
                  <a:pt x="0" y="5285509"/>
                  <a:pt x="421207" y="5741355"/>
                  <a:pt x="960969" y="5796172"/>
                </a:cubicBezTo>
                <a:lnTo>
                  <a:pt x="1070393" y="5801697"/>
                </a:lnTo>
                <a:lnTo>
                  <a:pt x="1070433" y="5801697"/>
                </a:lnTo>
                <a:lnTo>
                  <a:pt x="1078889" y="5801270"/>
                </a:lnTo>
                <a:lnTo>
                  <a:pt x="1079135" y="5801697"/>
                </a:lnTo>
                <a:lnTo>
                  <a:pt x="5290111" y="5801697"/>
                </a:lnTo>
                <a:lnTo>
                  <a:pt x="5290551" y="5800936"/>
                </a:lnTo>
                <a:lnTo>
                  <a:pt x="5305631" y="5801697"/>
                </a:lnTo>
                <a:lnTo>
                  <a:pt x="5305671" y="5801697"/>
                </a:lnTo>
                <a:lnTo>
                  <a:pt x="5415094" y="5796172"/>
                </a:lnTo>
                <a:cubicBezTo>
                  <a:pt x="5954856" y="5741357"/>
                  <a:pt x="6376063" y="5285510"/>
                  <a:pt x="6376063" y="4731285"/>
                </a:cubicBezTo>
                <a:cubicBezTo>
                  <a:pt x="6376063" y="4546543"/>
                  <a:pt x="6329262" y="4372732"/>
                  <a:pt x="6246869" y="4221062"/>
                </a:cubicBezTo>
                <a:lnTo>
                  <a:pt x="6224218" y="4183776"/>
                </a:lnTo>
                <a:lnTo>
                  <a:pt x="6225457" y="4181630"/>
                </a:lnTo>
                <a:lnTo>
                  <a:pt x="4131594" y="571527"/>
                </a:lnTo>
                <a:lnTo>
                  <a:pt x="4129108" y="571527"/>
                </a:lnTo>
                <a:lnTo>
                  <a:pt x="4092857" y="504739"/>
                </a:lnTo>
                <a:lnTo>
                  <a:pt x="4070035" y="465392"/>
                </a:lnTo>
                <a:lnTo>
                  <a:pt x="3996838" y="369907"/>
                </a:lnTo>
                <a:cubicBezTo>
                  <a:pt x="3800567" y="143327"/>
                  <a:pt x="3510746" y="0"/>
                  <a:pt x="3187448" y="0"/>
                </a:cubicBezTo>
                <a:close/>
              </a:path>
            </a:pathLst>
          </a:custGeom>
          <a:solidFill>
            <a:srgbClr val="CF3F34"/>
          </a:solidFill>
          <a:ln w="38100">
            <a:solidFill>
              <a:srgbClr val="9C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ounded triangle">
            <a:extLst>
              <a:ext uri="{FF2B5EF4-FFF2-40B4-BE49-F238E27FC236}">
                <a16:creationId xmlns:a16="http://schemas.microsoft.com/office/drawing/2014/main" id="{3249D320-BF09-4BE2-81F0-E7C8DD7612B3}"/>
              </a:ext>
            </a:extLst>
          </p:cNvPr>
          <p:cNvSpPr/>
          <p:nvPr/>
        </p:nvSpPr>
        <p:spPr>
          <a:xfrm flipV="1">
            <a:off x="9291161" y="3410171"/>
            <a:ext cx="373434" cy="339795"/>
          </a:xfrm>
          <a:custGeom>
            <a:avLst/>
            <a:gdLst>
              <a:gd name="connsiteX0" fmla="*/ 3187448 w 6376063"/>
              <a:gd name="connsiteY0" fmla="*/ 0 h 5801697"/>
              <a:gd name="connsiteX1" fmla="*/ 2378058 w 6376063"/>
              <a:gd name="connsiteY1" fmla="*/ 369907 h 5801697"/>
              <a:gd name="connsiteX2" fmla="*/ 2304880 w 6376063"/>
              <a:gd name="connsiteY2" fmla="*/ 465367 h 5801697"/>
              <a:gd name="connsiteX3" fmla="*/ 2281974 w 6376063"/>
              <a:gd name="connsiteY3" fmla="*/ 504859 h 5801697"/>
              <a:gd name="connsiteX4" fmla="*/ 2245788 w 6376063"/>
              <a:gd name="connsiteY4" fmla="*/ 571527 h 5801697"/>
              <a:gd name="connsiteX5" fmla="*/ 2243306 w 6376063"/>
              <a:gd name="connsiteY5" fmla="*/ 571527 h 5801697"/>
              <a:gd name="connsiteX6" fmla="*/ 146609 w 6376063"/>
              <a:gd name="connsiteY6" fmla="*/ 4186515 h 5801697"/>
              <a:gd name="connsiteX7" fmla="*/ 148350 w 6376063"/>
              <a:gd name="connsiteY7" fmla="*/ 4189530 h 5801697"/>
              <a:gd name="connsiteX8" fmla="*/ 129193 w 6376063"/>
              <a:gd name="connsiteY8" fmla="*/ 4221063 h 5801697"/>
              <a:gd name="connsiteX9" fmla="*/ 1 w 6376063"/>
              <a:gd name="connsiteY9" fmla="*/ 4731285 h 5801697"/>
              <a:gd name="connsiteX10" fmla="*/ 960969 w 6376063"/>
              <a:gd name="connsiteY10" fmla="*/ 5796172 h 5801697"/>
              <a:gd name="connsiteX11" fmla="*/ 1070393 w 6376063"/>
              <a:gd name="connsiteY11" fmla="*/ 5801697 h 5801697"/>
              <a:gd name="connsiteX12" fmla="*/ 1070433 w 6376063"/>
              <a:gd name="connsiteY12" fmla="*/ 5801697 h 5801697"/>
              <a:gd name="connsiteX13" fmla="*/ 1078889 w 6376063"/>
              <a:gd name="connsiteY13" fmla="*/ 5801270 h 5801697"/>
              <a:gd name="connsiteX14" fmla="*/ 1079135 w 6376063"/>
              <a:gd name="connsiteY14" fmla="*/ 5801697 h 5801697"/>
              <a:gd name="connsiteX15" fmla="*/ 5290111 w 6376063"/>
              <a:gd name="connsiteY15" fmla="*/ 5801697 h 5801697"/>
              <a:gd name="connsiteX16" fmla="*/ 5290551 w 6376063"/>
              <a:gd name="connsiteY16" fmla="*/ 5800936 h 5801697"/>
              <a:gd name="connsiteX17" fmla="*/ 5305631 w 6376063"/>
              <a:gd name="connsiteY17" fmla="*/ 5801697 h 5801697"/>
              <a:gd name="connsiteX18" fmla="*/ 5305671 w 6376063"/>
              <a:gd name="connsiteY18" fmla="*/ 5801697 h 5801697"/>
              <a:gd name="connsiteX19" fmla="*/ 5415094 w 6376063"/>
              <a:gd name="connsiteY19" fmla="*/ 5796172 h 5801697"/>
              <a:gd name="connsiteX20" fmla="*/ 6376063 w 6376063"/>
              <a:gd name="connsiteY20" fmla="*/ 4731285 h 5801697"/>
              <a:gd name="connsiteX21" fmla="*/ 6246869 w 6376063"/>
              <a:gd name="connsiteY21" fmla="*/ 4221062 h 5801697"/>
              <a:gd name="connsiteX22" fmla="*/ 6224218 w 6376063"/>
              <a:gd name="connsiteY22" fmla="*/ 4183776 h 5801697"/>
              <a:gd name="connsiteX23" fmla="*/ 6225457 w 6376063"/>
              <a:gd name="connsiteY23" fmla="*/ 4181630 h 5801697"/>
              <a:gd name="connsiteX24" fmla="*/ 4131594 w 6376063"/>
              <a:gd name="connsiteY24" fmla="*/ 571527 h 5801697"/>
              <a:gd name="connsiteX25" fmla="*/ 4129108 w 6376063"/>
              <a:gd name="connsiteY25" fmla="*/ 571527 h 5801697"/>
              <a:gd name="connsiteX26" fmla="*/ 4092857 w 6376063"/>
              <a:gd name="connsiteY26" fmla="*/ 504739 h 5801697"/>
              <a:gd name="connsiteX27" fmla="*/ 4070035 w 6376063"/>
              <a:gd name="connsiteY27" fmla="*/ 465392 h 5801697"/>
              <a:gd name="connsiteX28" fmla="*/ 3996838 w 6376063"/>
              <a:gd name="connsiteY28" fmla="*/ 369907 h 5801697"/>
              <a:gd name="connsiteX29" fmla="*/ 3187448 w 6376063"/>
              <a:gd name="connsiteY29" fmla="*/ 0 h 580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76063" h="5801697">
                <a:moveTo>
                  <a:pt x="3187448" y="0"/>
                </a:moveTo>
                <a:cubicBezTo>
                  <a:pt x="2864151" y="0"/>
                  <a:pt x="2574328" y="143327"/>
                  <a:pt x="2378058" y="369907"/>
                </a:cubicBezTo>
                <a:lnTo>
                  <a:pt x="2304880" y="465367"/>
                </a:lnTo>
                <a:lnTo>
                  <a:pt x="2281974" y="504859"/>
                </a:lnTo>
                <a:lnTo>
                  <a:pt x="2245788" y="571527"/>
                </a:lnTo>
                <a:lnTo>
                  <a:pt x="2243306" y="571527"/>
                </a:lnTo>
                <a:lnTo>
                  <a:pt x="146609" y="4186515"/>
                </a:lnTo>
                <a:lnTo>
                  <a:pt x="148350" y="4189530"/>
                </a:lnTo>
                <a:lnTo>
                  <a:pt x="129193" y="4221063"/>
                </a:lnTo>
                <a:cubicBezTo>
                  <a:pt x="46801" y="4372733"/>
                  <a:pt x="0" y="4546544"/>
                  <a:pt x="1" y="4731285"/>
                </a:cubicBezTo>
                <a:cubicBezTo>
                  <a:pt x="0" y="5285509"/>
                  <a:pt x="421207" y="5741355"/>
                  <a:pt x="960969" y="5796172"/>
                </a:cubicBezTo>
                <a:lnTo>
                  <a:pt x="1070393" y="5801697"/>
                </a:lnTo>
                <a:lnTo>
                  <a:pt x="1070433" y="5801697"/>
                </a:lnTo>
                <a:lnTo>
                  <a:pt x="1078889" y="5801270"/>
                </a:lnTo>
                <a:lnTo>
                  <a:pt x="1079135" y="5801697"/>
                </a:lnTo>
                <a:lnTo>
                  <a:pt x="5290111" y="5801697"/>
                </a:lnTo>
                <a:lnTo>
                  <a:pt x="5290551" y="5800936"/>
                </a:lnTo>
                <a:lnTo>
                  <a:pt x="5305631" y="5801697"/>
                </a:lnTo>
                <a:lnTo>
                  <a:pt x="5305671" y="5801697"/>
                </a:lnTo>
                <a:lnTo>
                  <a:pt x="5415094" y="5796172"/>
                </a:lnTo>
                <a:cubicBezTo>
                  <a:pt x="5954856" y="5741357"/>
                  <a:pt x="6376063" y="5285510"/>
                  <a:pt x="6376063" y="4731285"/>
                </a:cubicBezTo>
                <a:cubicBezTo>
                  <a:pt x="6376063" y="4546543"/>
                  <a:pt x="6329262" y="4372732"/>
                  <a:pt x="6246869" y="4221062"/>
                </a:cubicBezTo>
                <a:lnTo>
                  <a:pt x="6224218" y="4183776"/>
                </a:lnTo>
                <a:lnTo>
                  <a:pt x="6225457" y="4181630"/>
                </a:lnTo>
                <a:lnTo>
                  <a:pt x="4131594" y="571527"/>
                </a:lnTo>
                <a:lnTo>
                  <a:pt x="4129108" y="571527"/>
                </a:lnTo>
                <a:lnTo>
                  <a:pt x="4092857" y="504739"/>
                </a:lnTo>
                <a:lnTo>
                  <a:pt x="4070035" y="465392"/>
                </a:lnTo>
                <a:lnTo>
                  <a:pt x="3996838" y="369907"/>
                </a:lnTo>
                <a:cubicBezTo>
                  <a:pt x="3800567" y="143327"/>
                  <a:pt x="3510746" y="0"/>
                  <a:pt x="3187448" y="0"/>
                </a:cubicBezTo>
                <a:close/>
              </a:path>
            </a:pathLst>
          </a:custGeom>
          <a:solidFill>
            <a:srgbClr val="CF3F34"/>
          </a:solidFill>
          <a:ln w="38100">
            <a:solidFill>
              <a:srgbClr val="9C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4" name="State O right">
            <a:extLst>
              <a:ext uri="{FF2B5EF4-FFF2-40B4-BE49-F238E27FC236}">
                <a16:creationId xmlns:a16="http://schemas.microsoft.com/office/drawing/2014/main" id="{FCE7F5B6-FFA7-4DCC-BBBB-F437563D5845}"/>
              </a:ext>
            </a:extLst>
          </p:cNvPr>
          <p:cNvSpPr/>
          <p:nvPr/>
        </p:nvSpPr>
        <p:spPr>
          <a:xfrm rot="2700000">
            <a:off x="11171816" y="3419659"/>
            <a:ext cx="320819" cy="320819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00008B"/>
          </a:solidFill>
          <a:ln w="28575">
            <a:solidFill>
              <a:srgbClr val="000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State O left">
            <a:extLst>
              <a:ext uri="{FF2B5EF4-FFF2-40B4-BE49-F238E27FC236}">
                <a16:creationId xmlns:a16="http://schemas.microsoft.com/office/drawing/2014/main" id="{CDB65B1C-8903-4CB9-B7E0-F316FD6C04BE}"/>
              </a:ext>
            </a:extLst>
          </p:cNvPr>
          <p:cNvSpPr/>
          <p:nvPr/>
        </p:nvSpPr>
        <p:spPr>
          <a:xfrm rot="13500000">
            <a:off x="10257796" y="3419659"/>
            <a:ext cx="320819" cy="320819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1E90FF"/>
          </a:solidFill>
          <a:ln w="28575">
            <a:solidFill>
              <a:srgbClr val="2A5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0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04141 -0.00093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03854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02266 0.00023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1862 -0.0004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4" grpId="0" animBg="1"/>
      <p:bldP spid="15" grpId="0" animBg="1"/>
      <p:bldP spid="16" grpId="0" animBg="1"/>
      <p:bldP spid="33" grpId="0" animBg="1"/>
      <p:bldP spid="39" grpId="0" animBg="1"/>
      <p:bldP spid="43" grpId="0" animBg="1"/>
      <p:bldP spid="44" grpId="0" animBg="1"/>
      <p:bldP spid="45" grpId="0" animBg="1"/>
      <p:bldP spid="58" grpId="0"/>
      <p:bldP spid="59" grpId="0"/>
      <p:bldP spid="85" grpId="0"/>
      <p:bldP spid="87" grpId="0" animBg="1"/>
      <p:bldP spid="88" grpId="0" animBg="1"/>
      <p:bldP spid="90" grpId="0" animBg="1"/>
      <p:bldP spid="93" grpId="0" animBg="1"/>
      <p:bldP spid="94" grpId="0" animBg="1"/>
      <p:bldP spid="9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92B84-F81F-4694-A26A-E3215D23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8" y="1431144"/>
            <a:ext cx="4628152" cy="4726088"/>
          </a:xfrm>
        </p:spPr>
        <p:txBody>
          <a:bodyPr/>
          <a:lstStyle/>
          <a:p>
            <a:pPr marL="514350" indent="-514350">
              <a:buFont typeface="Quicksand" panose="02070303000000060000" pitchFamily="18" charset="0"/>
              <a:buAutoNum type="arabicPeriod"/>
            </a:pPr>
            <a:r>
              <a:rPr lang="en-CA" dirty="0"/>
              <a:t>Open R and set the working directory to the “Day2”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981B5-CB08-49DF-8D72-6AB5B34C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15864D-DFFC-436D-84CD-3FE4AE18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Tutorial setup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3880C-8055-4F9E-9DB4-5791C8B28263}"/>
              </a:ext>
            </a:extLst>
          </p:cNvPr>
          <p:cNvGrpSpPr/>
          <p:nvPr/>
        </p:nvGrpSpPr>
        <p:grpSpPr>
          <a:xfrm>
            <a:off x="1208340" y="3429001"/>
            <a:ext cx="10064944" cy="3270920"/>
            <a:chOff x="1208340" y="3429001"/>
            <a:chExt cx="10064944" cy="32709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6346AC-09EB-4B7A-B592-4DC02930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8340" y="3429001"/>
              <a:ext cx="10064944" cy="32709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536DAD-2002-489F-B915-BBA9CC8CA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44" t="23496" r="58702" b="72938"/>
            <a:stretch/>
          </p:blipFill>
          <p:spPr>
            <a:xfrm>
              <a:off x="5781249" y="4198438"/>
              <a:ext cx="45719" cy="116681"/>
            </a:xfrm>
            <a:custGeom>
              <a:avLst/>
              <a:gdLst>
                <a:gd name="connsiteX0" fmla="*/ 0 w 45719"/>
                <a:gd name="connsiteY0" fmla="*/ 0 h 76200"/>
                <a:gd name="connsiteX1" fmla="*/ 45719 w 45719"/>
                <a:gd name="connsiteY1" fmla="*/ 0 h 76200"/>
                <a:gd name="connsiteX2" fmla="*/ 45719 w 45719"/>
                <a:gd name="connsiteY2" fmla="*/ 76200 h 76200"/>
                <a:gd name="connsiteX3" fmla="*/ 0 w 45719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" h="76200">
                  <a:moveTo>
                    <a:pt x="0" y="0"/>
                  </a:moveTo>
                  <a:lnTo>
                    <a:pt x="45719" y="0"/>
                  </a:lnTo>
                  <a:lnTo>
                    <a:pt x="45719" y="76200"/>
                  </a:lnTo>
                  <a:lnTo>
                    <a:pt x="0" y="7620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2F6B38-03A0-4AD8-9A2D-8A118510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4381" t="82629" r="14886" b="14095"/>
            <a:stretch>
              <a:fillRect/>
            </a:stretch>
          </p:blipFill>
          <p:spPr>
            <a:xfrm>
              <a:off x="10446546" y="6137218"/>
              <a:ext cx="73818" cy="107156"/>
            </a:xfrm>
            <a:custGeom>
              <a:avLst/>
              <a:gdLst>
                <a:gd name="connsiteX0" fmla="*/ 0 w 73818"/>
                <a:gd name="connsiteY0" fmla="*/ 0 h 107156"/>
                <a:gd name="connsiteX1" fmla="*/ 73818 w 73818"/>
                <a:gd name="connsiteY1" fmla="*/ 0 h 107156"/>
                <a:gd name="connsiteX2" fmla="*/ 73818 w 73818"/>
                <a:gd name="connsiteY2" fmla="*/ 107156 h 107156"/>
                <a:gd name="connsiteX3" fmla="*/ 0 w 73818"/>
                <a:gd name="connsiteY3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18" h="107156">
                  <a:moveTo>
                    <a:pt x="0" y="0"/>
                  </a:moveTo>
                  <a:lnTo>
                    <a:pt x="73818" y="0"/>
                  </a:lnTo>
                  <a:lnTo>
                    <a:pt x="73818" y="107156"/>
                  </a:lnTo>
                  <a:lnTo>
                    <a:pt x="0" y="107156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0E24821-A746-46FC-9869-0C13FB7DF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03" t="75347" r="72495" b="20574"/>
            <a:stretch/>
          </p:blipFill>
          <p:spPr>
            <a:xfrm>
              <a:off x="3945257" y="5666693"/>
              <a:ext cx="50481" cy="133350"/>
            </a:xfrm>
            <a:custGeom>
              <a:avLst/>
              <a:gdLst>
                <a:gd name="connsiteX0" fmla="*/ 0 w 45719"/>
                <a:gd name="connsiteY0" fmla="*/ 0 h 72174"/>
                <a:gd name="connsiteX1" fmla="*/ 45719 w 45719"/>
                <a:gd name="connsiteY1" fmla="*/ 0 h 72174"/>
                <a:gd name="connsiteX2" fmla="*/ 45719 w 45719"/>
                <a:gd name="connsiteY2" fmla="*/ 72174 h 72174"/>
                <a:gd name="connsiteX3" fmla="*/ 0 w 45719"/>
                <a:gd name="connsiteY3" fmla="*/ 72174 h 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" h="72174">
                  <a:moveTo>
                    <a:pt x="0" y="0"/>
                  </a:moveTo>
                  <a:lnTo>
                    <a:pt x="45719" y="0"/>
                  </a:lnTo>
                  <a:lnTo>
                    <a:pt x="45719" y="72174"/>
                  </a:lnTo>
                  <a:lnTo>
                    <a:pt x="0" y="72174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923127E-6785-45E0-8105-166BC82BE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03" t="75347" r="72495" b="20574"/>
            <a:stretch/>
          </p:blipFill>
          <p:spPr>
            <a:xfrm>
              <a:off x="1575718" y="3497862"/>
              <a:ext cx="50481" cy="133350"/>
            </a:xfrm>
            <a:custGeom>
              <a:avLst/>
              <a:gdLst>
                <a:gd name="connsiteX0" fmla="*/ 0 w 45719"/>
                <a:gd name="connsiteY0" fmla="*/ 0 h 72174"/>
                <a:gd name="connsiteX1" fmla="*/ 45719 w 45719"/>
                <a:gd name="connsiteY1" fmla="*/ 0 h 72174"/>
                <a:gd name="connsiteX2" fmla="*/ 45719 w 45719"/>
                <a:gd name="connsiteY2" fmla="*/ 72174 h 72174"/>
                <a:gd name="connsiteX3" fmla="*/ 0 w 45719"/>
                <a:gd name="connsiteY3" fmla="*/ 72174 h 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" h="72174">
                  <a:moveTo>
                    <a:pt x="0" y="0"/>
                  </a:moveTo>
                  <a:lnTo>
                    <a:pt x="45719" y="0"/>
                  </a:lnTo>
                  <a:lnTo>
                    <a:pt x="45719" y="72174"/>
                  </a:lnTo>
                  <a:lnTo>
                    <a:pt x="0" y="72174"/>
                  </a:lnTo>
                  <a:close/>
                </a:path>
              </a:pathLst>
            </a:cu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8BDF96-31DF-4F62-BF1B-F24F99CAB6D2}"/>
              </a:ext>
            </a:extLst>
          </p:cNvPr>
          <p:cNvSpPr/>
          <p:nvPr/>
        </p:nvSpPr>
        <p:spPr>
          <a:xfrm>
            <a:off x="5943600" y="4251158"/>
            <a:ext cx="1379621" cy="1732547"/>
          </a:xfrm>
          <a:custGeom>
            <a:avLst/>
            <a:gdLst>
              <a:gd name="connsiteX0" fmla="*/ 0 w 1315453"/>
              <a:gd name="connsiteY0" fmla="*/ 31488 h 1756014"/>
              <a:gd name="connsiteX1" fmla="*/ 810127 w 1315453"/>
              <a:gd name="connsiteY1" fmla="*/ 232014 h 1756014"/>
              <a:gd name="connsiteX2" fmla="*/ 1315453 w 1315453"/>
              <a:gd name="connsiteY2" fmla="*/ 1756014 h 1756014"/>
              <a:gd name="connsiteX0" fmla="*/ 0 w 1315453"/>
              <a:gd name="connsiteY0" fmla="*/ 4013 h 1728539"/>
              <a:gd name="connsiteX1" fmla="*/ 1034716 w 1315453"/>
              <a:gd name="connsiteY1" fmla="*/ 565487 h 1728539"/>
              <a:gd name="connsiteX2" fmla="*/ 1315453 w 1315453"/>
              <a:gd name="connsiteY2" fmla="*/ 1728539 h 1728539"/>
              <a:gd name="connsiteX0" fmla="*/ 0 w 1315453"/>
              <a:gd name="connsiteY0" fmla="*/ 4194 h 1728720"/>
              <a:gd name="connsiteX1" fmla="*/ 1034716 w 1315453"/>
              <a:gd name="connsiteY1" fmla="*/ 565668 h 1728720"/>
              <a:gd name="connsiteX2" fmla="*/ 1315453 w 1315453"/>
              <a:gd name="connsiteY2" fmla="*/ 1728720 h 1728720"/>
              <a:gd name="connsiteX0" fmla="*/ 0 w 1315453"/>
              <a:gd name="connsiteY0" fmla="*/ 4013 h 1728539"/>
              <a:gd name="connsiteX1" fmla="*/ 1034716 w 1315453"/>
              <a:gd name="connsiteY1" fmla="*/ 565487 h 1728539"/>
              <a:gd name="connsiteX2" fmla="*/ 1315453 w 1315453"/>
              <a:gd name="connsiteY2" fmla="*/ 1728539 h 1728539"/>
              <a:gd name="connsiteX0" fmla="*/ 0 w 1315453"/>
              <a:gd name="connsiteY0" fmla="*/ 4013 h 1728539"/>
              <a:gd name="connsiteX1" fmla="*/ 1034716 w 1315453"/>
              <a:gd name="connsiteY1" fmla="*/ 565487 h 1728539"/>
              <a:gd name="connsiteX2" fmla="*/ 1315453 w 1315453"/>
              <a:gd name="connsiteY2" fmla="*/ 1728539 h 1728539"/>
              <a:gd name="connsiteX0" fmla="*/ 0 w 1379621"/>
              <a:gd name="connsiteY0" fmla="*/ 3938 h 1736485"/>
              <a:gd name="connsiteX1" fmla="*/ 1098884 w 1379621"/>
              <a:gd name="connsiteY1" fmla="*/ 573433 h 1736485"/>
              <a:gd name="connsiteX2" fmla="*/ 1379621 w 1379621"/>
              <a:gd name="connsiteY2" fmla="*/ 1736485 h 1736485"/>
              <a:gd name="connsiteX0" fmla="*/ 0 w 1379621"/>
              <a:gd name="connsiteY0" fmla="*/ 0 h 1732547"/>
              <a:gd name="connsiteX1" fmla="*/ 1098884 w 1379621"/>
              <a:gd name="connsiteY1" fmla="*/ 569495 h 1732547"/>
              <a:gd name="connsiteX2" fmla="*/ 1379621 w 1379621"/>
              <a:gd name="connsiteY2" fmla="*/ 1732547 h 1732547"/>
              <a:gd name="connsiteX0" fmla="*/ 0 w 1379621"/>
              <a:gd name="connsiteY0" fmla="*/ 0 h 1732547"/>
              <a:gd name="connsiteX1" fmla="*/ 1379621 w 1379621"/>
              <a:gd name="connsiteY1" fmla="*/ 1732547 h 1732547"/>
              <a:gd name="connsiteX0" fmla="*/ 0 w 1379621"/>
              <a:gd name="connsiteY0" fmla="*/ 0 h 1732547"/>
              <a:gd name="connsiteX1" fmla="*/ 1379621 w 1379621"/>
              <a:gd name="connsiteY1" fmla="*/ 1732547 h 1732547"/>
              <a:gd name="connsiteX0" fmla="*/ 0 w 1379621"/>
              <a:gd name="connsiteY0" fmla="*/ 0 h 1732547"/>
              <a:gd name="connsiteX1" fmla="*/ 1379621 w 1379621"/>
              <a:gd name="connsiteY1" fmla="*/ 1732547 h 173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9621" h="1732547">
                <a:moveTo>
                  <a:pt x="0" y="0"/>
                </a:moveTo>
                <a:cubicBezTo>
                  <a:pt x="1213853" y="1"/>
                  <a:pt x="1376947" y="1090863"/>
                  <a:pt x="1379621" y="173254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1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92B84-F81F-4694-A26A-E3215D23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8" y="1431144"/>
            <a:ext cx="4628152" cy="4726088"/>
          </a:xfrm>
        </p:spPr>
        <p:txBody>
          <a:bodyPr/>
          <a:lstStyle/>
          <a:p>
            <a:pPr marL="514350" indent="-514350">
              <a:buFont typeface="Quicksand" panose="02070303000000060000" pitchFamily="18" charset="0"/>
              <a:buAutoNum type="arabicPeriod"/>
            </a:pPr>
            <a:r>
              <a:rPr lang="en-CA" dirty="0"/>
              <a:t>Open R and set the working directory to the “Day2” folder</a:t>
            </a:r>
          </a:p>
          <a:p>
            <a:pPr marL="514350" indent="-514350">
              <a:buFont typeface="Quicksand" panose="02070303000000060000" pitchFamily="18" charset="0"/>
              <a:buAutoNum type="arabicPeriod"/>
            </a:pPr>
            <a:r>
              <a:rPr lang="en-CA" dirty="0"/>
              <a:t>Follow along with the Day 2 HTML tutorial</a:t>
            </a:r>
          </a:p>
          <a:p>
            <a:pPr marL="514350" indent="-514350">
              <a:buFont typeface="Quicksand" panose="02070303000000060000" pitchFamily="18" charset="0"/>
              <a:buAutoNum type="arabicPeriod"/>
            </a:pPr>
            <a:endParaRPr lang="en-CA" dirty="0"/>
          </a:p>
          <a:p>
            <a:pPr marL="514350" indent="-514350">
              <a:buAutoNum type="arabicPeriod"/>
            </a:pPr>
            <a:endParaRPr lang="en-CA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981B5-CB08-49DF-8D72-6AB5B34C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15864D-DFFC-436D-84CD-3FE4AE18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Tutorial setup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71BA4-2899-438C-A4F6-798B1657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716" y="1312259"/>
            <a:ext cx="6434310" cy="397681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FEA0D5F-EB45-427F-A8C9-33EB41443772}"/>
              </a:ext>
            </a:extLst>
          </p:cNvPr>
          <p:cNvSpPr/>
          <p:nvPr/>
        </p:nvSpPr>
        <p:spPr>
          <a:xfrm>
            <a:off x="7269743" y="3490349"/>
            <a:ext cx="1596044" cy="43376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5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1A1114-2E5A-4722-88B2-81498751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Working with multiple individuals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Selecting temporal resolution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Handling missing data </a:t>
            </a:r>
          </a:p>
          <a:p>
            <a:pPr marL="964350" lvl="1" indent="-514350">
              <a:buFont typeface="+mj-lt"/>
              <a:buAutoNum type="alphaLcParenR"/>
            </a:pPr>
            <a:r>
              <a:rPr lang="en-CA" dirty="0"/>
              <a:t>Small gaps to large gaps</a:t>
            </a:r>
          </a:p>
          <a:p>
            <a:pPr marL="964350" lvl="1" indent="-514350">
              <a:buFont typeface="+mj-lt"/>
              <a:buAutoNum type="alphaLcParenR"/>
            </a:pPr>
            <a:r>
              <a:rPr lang="en-CA" dirty="0"/>
              <a:t>Linear, CRW, voiding, segmentation, multiple imputation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Integrating dive data into HMMs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Incorporating covariates on emission probabilities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Bonus: multiple imputation for error-prone data (e.g., ARGOS)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F0C69-7C98-4366-8D2A-818CC320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E76A1-B134-45BF-B6B7-76ECDC3F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Day 2 Objectives: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371966E-DAF0-49E2-A1D0-603D0FEB07D1}"/>
              </a:ext>
            </a:extLst>
          </p:cNvPr>
          <p:cNvGrpSpPr/>
          <p:nvPr/>
        </p:nvGrpSpPr>
        <p:grpSpPr>
          <a:xfrm>
            <a:off x="4158966" y="2716944"/>
            <a:ext cx="6216657" cy="4121735"/>
            <a:chOff x="742948" y="1625165"/>
            <a:chExt cx="6216657" cy="412173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5874F-BB9D-4221-840F-CBA27303F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4821"/>
            <a:stretch/>
          </p:blipFill>
          <p:spPr>
            <a:xfrm rot="10800000" flipH="1">
              <a:off x="742948" y="1625165"/>
              <a:ext cx="5624790" cy="38829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725D40-81F0-436A-B014-99F312C78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703930" flipH="1">
              <a:off x="4836746" y="4595665"/>
              <a:ext cx="2122859" cy="1151235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51C058-7710-450C-B21E-7660FCDE8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4726088"/>
          </a:xfrm>
        </p:spPr>
        <p:txBody>
          <a:bodyPr/>
          <a:lstStyle/>
          <a:p>
            <a:r>
              <a:rPr lang="en-CA" dirty="0"/>
              <a:t>Three Narwhals tagged in Tremblay Sound</a:t>
            </a:r>
          </a:p>
          <a:p>
            <a:r>
              <a:rPr lang="en-CA" dirty="0" err="1"/>
              <a:t>Fastloc</a:t>
            </a:r>
            <a:r>
              <a:rPr lang="en-CA" dirty="0"/>
              <a:t> GPS and ARGOS location data</a:t>
            </a:r>
          </a:p>
          <a:p>
            <a:r>
              <a:rPr lang="en-CA" dirty="0"/>
              <a:t>Mean depth data</a:t>
            </a:r>
          </a:p>
          <a:p>
            <a:r>
              <a:rPr lang="en-CA" dirty="0"/>
              <a:t>Temporal resolution:</a:t>
            </a:r>
          </a:p>
          <a:p>
            <a:pPr lvl="1"/>
            <a:r>
              <a:rPr lang="en-CA" dirty="0" err="1"/>
              <a:t>Fastloc</a:t>
            </a:r>
            <a:r>
              <a:rPr lang="en-CA" dirty="0"/>
              <a:t> GPS: 10 min</a:t>
            </a:r>
          </a:p>
          <a:p>
            <a:pPr lvl="1"/>
            <a:r>
              <a:rPr lang="en-CA" dirty="0"/>
              <a:t>ARGOS: irregular</a:t>
            </a:r>
          </a:p>
          <a:p>
            <a:pPr lvl="1"/>
            <a:r>
              <a:rPr lang="en-CA" dirty="0"/>
              <a:t>Depth data: 75 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69174-1D07-447E-8E7F-A6C30711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39DE9B-B802-4CC3-AB9F-93A9C366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Narwhal data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9A98B-4530-4F0D-A0D2-75C2693BA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4435" t="12933" r="5414" b="15853"/>
          <a:stretch/>
        </p:blipFill>
        <p:spPr>
          <a:xfrm rot="20896790">
            <a:off x="5909498" y="3161472"/>
            <a:ext cx="3684270" cy="1455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BE933-FCD7-49A3-8460-135AE934DE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8" b="89873" l="3571" r="90000"/>
                    </a14:imgEffect>
                    <a14:imgEffect>
                      <a14:artisticBlur radius="5"/>
                    </a14:imgEffect>
                    <a14:imgEffect>
                      <a14:colorTemperature colorTemp="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2795" r="19336" b="16368"/>
          <a:stretch/>
        </p:blipFill>
        <p:spPr>
          <a:xfrm>
            <a:off x="6542832" y="3645086"/>
            <a:ext cx="4623491" cy="1458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4B03F6-3829-4FF7-89C7-B29981CFE2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l="4435" t="12933" r="5414" b="15853"/>
          <a:stretch/>
        </p:blipFill>
        <p:spPr>
          <a:xfrm rot="21122483">
            <a:off x="3185119" y="3566286"/>
            <a:ext cx="5761265" cy="2275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54CD79-C5E6-4DC7-8F28-A4D799642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690193">
            <a:off x="6434731" y="2776641"/>
            <a:ext cx="3812950" cy="381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FAA4B5-0FE2-44D3-B7A5-B2DE1BB53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958269">
            <a:off x="9791590" y="2518140"/>
            <a:ext cx="3151198" cy="3151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08FB74-0BB3-426B-A6D7-99F8BC9C1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90666">
            <a:off x="7476108" y="2651863"/>
            <a:ext cx="2604295" cy="26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08372 0.0006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405 -1.48148E-6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00885 0.00069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ED0E3D-33EF-46B7-A2C9-56A7082D8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Provide statistical information and biological relevance </a:t>
            </a:r>
          </a:p>
          <a:p>
            <a:r>
              <a:rPr lang="en-CA" dirty="0"/>
              <a:t>Requires special strategies when coding</a:t>
            </a:r>
          </a:p>
          <a:p>
            <a:pPr lvl="1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group_by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(ID) %&gt;%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(…)</a:t>
            </a:r>
          </a:p>
          <a:p>
            <a:pPr lvl="1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ifelse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(ID == lead(ID), …, NA)</a:t>
            </a:r>
          </a:p>
          <a:p>
            <a:pPr lvl="1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tracks_list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&lt;- split(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tracks_df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tracks_df$ID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lapply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(list, FUN)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2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mapply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(FUN, list_1, list_2, SIMPLIFY = F)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5A828-4B6F-43B9-95C2-C612CB61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C30115-F240-425C-8B68-7AE0180C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multiple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2B08EA1-B0E0-41C6-9579-643C6F5D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data and study question</a:t>
            </a:r>
          </a:p>
          <a:p>
            <a:pPr lvl="1"/>
            <a:r>
              <a:rPr lang="en-US" dirty="0"/>
              <a:t>higher resolution isn’t always best</a:t>
            </a:r>
          </a:p>
          <a:p>
            <a:r>
              <a:rPr lang="en-CA" dirty="0"/>
              <a:t>Visual assessment</a:t>
            </a:r>
          </a:p>
          <a:p>
            <a:r>
              <a:rPr lang="en-CA" dirty="0"/>
              <a:t>Calculating proportion of </a:t>
            </a:r>
            <a:br>
              <a:rPr lang="en-CA" dirty="0"/>
            </a:br>
            <a:r>
              <a:rPr lang="en-CA" dirty="0"/>
              <a:t>missing data</a:t>
            </a:r>
          </a:p>
          <a:p>
            <a:pPr lvl="1"/>
            <a:r>
              <a:rPr lang="en-CA" dirty="0"/>
              <a:t>Custom function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p_na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C2042-88F7-4912-9A9B-6A0F362A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77F0A-83B3-4EC7-AF4F-F21FCD72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Selecting temporal resolution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55B0A-B916-44D3-8C71-F103D1FF16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5755" y="2531553"/>
            <a:ext cx="5376414" cy="32776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4D1BD3-AA4B-4E42-82D8-4352108D3D72}"/>
              </a:ext>
            </a:extLst>
          </p:cNvPr>
          <p:cNvSpPr/>
          <p:nvPr/>
        </p:nvSpPr>
        <p:spPr>
          <a:xfrm>
            <a:off x="4210269" y="7063859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3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8A772-F464-465E-B6CC-8D750651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39" y="1431142"/>
            <a:ext cx="6974453" cy="3573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37629-0F05-42CF-88E3-23B4E224D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32"/>
          <a:stretch/>
        </p:blipFill>
        <p:spPr>
          <a:xfrm>
            <a:off x="4896539" y="1431142"/>
            <a:ext cx="6974453" cy="357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E5E380-F366-409C-9866-B258C229E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8" t="-2" r="5775" b="2"/>
          <a:stretch/>
        </p:blipFill>
        <p:spPr>
          <a:xfrm>
            <a:off x="4896537" y="1431069"/>
            <a:ext cx="6974453" cy="3573119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4B946B8-8B1B-490B-A67D-715948834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399095"/>
              </p:ext>
            </p:extLst>
          </p:nvPr>
        </p:nvGraphicFramePr>
        <p:xfrm>
          <a:off x="4896539" y="1431142"/>
          <a:ext cx="6974453" cy="3573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r:id="rId6" imgW="25599960" imgH="13117320" progId="">
                  <p:embed/>
                </p:oleObj>
              </mc:Choice>
              <mc:Fallback>
                <p:oleObj r:id="rId6" imgW="25599960" imgH="1311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96539" y="1431142"/>
                        <a:ext cx="6974453" cy="3573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928D007-79B2-43DC-93EE-DE6E864F7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29588"/>
              </p:ext>
            </p:extLst>
          </p:nvPr>
        </p:nvGraphicFramePr>
        <p:xfrm>
          <a:off x="4895850" y="1431925"/>
          <a:ext cx="6975475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r:id="rId8" imgW="25599960" imgH="13117320" progId="">
                  <p:embed/>
                </p:oleObj>
              </mc:Choice>
              <mc:Fallback>
                <p:oleObj r:id="rId8" imgW="25599960" imgH="1311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5850" y="1431925"/>
                        <a:ext cx="6975475" cy="357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74202D-4CBE-42C1-8FCE-6331FD29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9653528" cy="472608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Interpolation</a:t>
            </a:r>
          </a:p>
          <a:p>
            <a:pPr lvl="1"/>
            <a:r>
              <a:rPr lang="en-CA" dirty="0"/>
              <a:t>Linear interpolation</a:t>
            </a:r>
          </a:p>
          <a:p>
            <a:pPr marL="1185750" lvl="3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approx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CA" dirty="0"/>
              <a:t>Statistical interpolation</a:t>
            </a:r>
          </a:p>
          <a:p>
            <a:pPr marL="1185750" lvl="4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crawlWrap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endParaRPr lang="en-CA" sz="2800" dirty="0"/>
          </a:p>
          <a:p>
            <a:pPr lvl="1"/>
            <a:r>
              <a:rPr lang="en-CA" dirty="0"/>
              <a:t>Multiple imputation</a:t>
            </a:r>
          </a:p>
          <a:p>
            <a:pPr marL="1185750" lvl="4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crawlWrap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dirty="0"/>
              <a:t>Voiding data gaps</a:t>
            </a:r>
          </a:p>
          <a:p>
            <a:pPr marL="1185750" lvl="4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prepData_NAGaps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dirty="0"/>
              <a:t>Path segmentation</a:t>
            </a:r>
          </a:p>
          <a:p>
            <a:pPr lvl="1"/>
            <a:r>
              <a:rPr lang="en-CA" dirty="0"/>
              <a:t>New ID when gaps &gt; threshold implemented with 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dplyr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9A52D-2106-4CA7-A981-08C13047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0EE7A4-BC0E-4ACD-8670-0BA8981A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Handling missing data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1A1EB7-E596-4D82-8911-8B778D413325}"/>
              </a:ext>
            </a:extLst>
          </p:cNvPr>
          <p:cNvSpPr/>
          <p:nvPr/>
        </p:nvSpPr>
        <p:spPr>
          <a:xfrm>
            <a:off x="4210269" y="7063859"/>
            <a:ext cx="1402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6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03269-81A7-4CB9-8D97-D5DF4555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1323243" cy="51220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location data are temporally-irregular </a:t>
            </a:r>
            <a:br>
              <a:rPr lang="en-US" dirty="0"/>
            </a:br>
            <a:r>
              <a:rPr lang="en-US" dirty="0"/>
              <a:t>or subject to measurement error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Fit a CTCRW to the tracks</a:t>
            </a:r>
            <a:endParaRPr lang="en-CA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Can accommodate location error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temporally-regular </a:t>
            </a:r>
            <a:br>
              <a:rPr lang="en-US" dirty="0"/>
            </a:br>
            <a:r>
              <a:rPr lang="en-US" dirty="0"/>
              <a:t>realizations of the crawl model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HMM to each simulation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Pool</a:t>
            </a:r>
            <a:r>
              <a:rPr lang="en-US" dirty="0"/>
              <a:t> inferences across the HMMs</a:t>
            </a:r>
          </a:p>
          <a:p>
            <a:pPr marL="0" indent="0">
              <a:buNone/>
            </a:pPr>
            <a:r>
              <a:rPr lang="en-CA" dirty="0"/>
              <a:t>Step </a:t>
            </a:r>
            <a:r>
              <a:rPr lang="en-US" dirty="0"/>
              <a:t>1: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crawlWrap</a:t>
            </a:r>
            <a:br>
              <a:rPr lang="en-US" dirty="0"/>
            </a:br>
            <a:r>
              <a:rPr lang="en-CA" dirty="0"/>
              <a:t>Steps </a:t>
            </a:r>
            <a:r>
              <a:rPr lang="en-US" dirty="0"/>
              <a:t>2 &amp; 3: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MIfitHMM</a:t>
            </a:r>
            <a:br>
              <a:rPr lang="en-US" dirty="0"/>
            </a:br>
            <a:r>
              <a:rPr lang="en-CA" dirty="0"/>
              <a:t>Step 4</a:t>
            </a:r>
            <a:r>
              <a:rPr lang="en-US" dirty="0"/>
              <a:t>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Mipool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D774-E092-4722-9D3E-969B2F7D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D4974-905B-4CE2-AC63-60EEA337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Multiple imputation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4604C-0F60-4135-9323-F8A13603B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8" t="-2" r="5775" b="2"/>
          <a:stretch/>
        </p:blipFill>
        <p:spPr>
          <a:xfrm>
            <a:off x="6551508" y="1962150"/>
            <a:ext cx="5726356" cy="2933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351EC5-B6AC-40C8-99AA-D637B52FD301}"/>
              </a:ext>
            </a:extLst>
          </p:cNvPr>
          <p:cNvSpPr/>
          <p:nvPr/>
        </p:nvSpPr>
        <p:spPr>
          <a:xfrm>
            <a:off x="4210269" y="7063859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04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1_Surv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rvive" id="{2A2BC1A1-10A8-4521-AC08-6EE7997B3823}" vid="{143E6017-661A-43CC-A0EF-A5DD2E7846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778</Words>
  <Application>Microsoft Office PowerPoint</Application>
  <PresentationFormat>Widescreen</PresentationFormat>
  <Paragraphs>182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Latin Modern Math</vt:lpstr>
      <vt:lpstr>Lucida Console</vt:lpstr>
      <vt:lpstr>Montserrat</vt:lpstr>
      <vt:lpstr>Montserrat light</vt:lpstr>
      <vt:lpstr>Quicksand</vt:lpstr>
      <vt:lpstr>Raleway</vt:lpstr>
      <vt:lpstr>Wingdings</vt:lpstr>
      <vt:lpstr>1_Survive</vt:lpstr>
      <vt:lpstr>HMM Day 2: Diving into messy data  </vt:lpstr>
      <vt:lpstr>Tutorial setup</vt:lpstr>
      <vt:lpstr>Tutorial setup</vt:lpstr>
      <vt:lpstr>Day 2 Objectives:</vt:lpstr>
      <vt:lpstr>1. Narwhal data</vt:lpstr>
      <vt:lpstr>Working with multiple individuals</vt:lpstr>
      <vt:lpstr>2. Selecting temporal resolution</vt:lpstr>
      <vt:lpstr>3. Handling missing data</vt:lpstr>
      <vt:lpstr>Multiple imputation</vt:lpstr>
      <vt:lpstr>4. Integrating dive data</vt:lpstr>
      <vt:lpstr>4. Integrating dive data – Cont.</vt:lpstr>
      <vt:lpstr>5. Covs on emission probability</vt:lpstr>
      <vt:lpstr>Step length pseudo-DM</vt:lpstr>
      <vt:lpstr>Turn angle toward tides</vt:lpstr>
      <vt:lpstr>Turn angle: menotaxis relative to coastline</vt:lpstr>
      <vt:lpstr>Turn angle menotactix pseudo-DM</vt:lpstr>
      <vt:lpstr>Behaviour transition constraints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Togunov, Ron</dc:creator>
  <cp:lastModifiedBy>Togunov, Ron</cp:lastModifiedBy>
  <cp:revision>63</cp:revision>
  <dcterms:created xsi:type="dcterms:W3CDTF">2022-07-27T21:19:34Z</dcterms:created>
  <dcterms:modified xsi:type="dcterms:W3CDTF">2022-10-07T03:40:46Z</dcterms:modified>
</cp:coreProperties>
</file>